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46" r:id="rId4"/>
    <p:sldId id="351" r:id="rId5"/>
    <p:sldId id="353" r:id="rId6"/>
    <p:sldId id="352" r:id="rId7"/>
    <p:sldId id="354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93" d="100"/>
          <a:sy n="93" d="100"/>
        </p:scale>
        <p:origin x="161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304800"/>
            <a:ext cx="8763000" cy="315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6000" b="1" dirty="0"/>
          </a:p>
          <a:p>
            <a:pPr algn="ctr" rtl="1"/>
            <a:r>
              <a:rPr lang="ar-EG" sz="6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6000" b="1" dirty="0">
                <a:latin typeface="Arial" charset="0"/>
                <a:cs typeface="Arial" charset="0"/>
              </a:rPr>
              <a:t>لما يسير وجهك قدامي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56022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( لما يسير وجهك قدامي أنا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</a:rPr>
              <a:t>بارتاح</a:t>
            </a:r>
            <a:endParaRPr lang="ar-EG" sz="4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أنت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</a:rPr>
              <a:t>بتمحي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 أي مشاكل  كل جراح )2</a:t>
            </a:r>
          </a:p>
          <a:p>
            <a:pPr algn="ctr" rtl="1"/>
            <a:endParaRPr lang="ar-EG" sz="40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en-US" sz="2800" b="1" i="0" dirty="0">
                <a:solidFill>
                  <a:srgbClr val="FF0000"/>
                </a:solidFill>
                <a:effectLst/>
                <a:latin typeface="Helvetica Neue"/>
              </a:rPr>
              <a:t>"Lama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Helvetica Neue"/>
              </a:rPr>
              <a:t>yaser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Helvetica Neue"/>
              </a:rPr>
              <a:t>waghak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Helvetica Neue"/>
              </a:rPr>
              <a:t>kodamy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Helvetica Neue"/>
              </a:rPr>
              <a:t> ana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Helvetica Neue"/>
              </a:rPr>
              <a:t>bartah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Helvetica Neue"/>
              </a:rPr>
              <a:t>,</a:t>
            </a:r>
          </a:p>
          <a:p>
            <a:pPr algn="ctr" rtl="1"/>
            <a:r>
              <a:rPr lang="en-US" sz="2800" b="1" i="0" dirty="0" err="1">
                <a:solidFill>
                  <a:srgbClr val="FF0000"/>
                </a:solidFill>
                <a:effectLst/>
                <a:latin typeface="Helvetica Neue"/>
              </a:rPr>
              <a:t>Enta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Helvetica Neue"/>
              </a:rPr>
              <a:t>betemhy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Helvetica Neue"/>
              </a:rPr>
              <a:t> ay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Helvetica Neue"/>
              </a:rPr>
              <a:t>mashakel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Helvetica Neue"/>
              </a:rPr>
              <a:t> w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Helvetica Neue"/>
              </a:rPr>
              <a:t>kol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Helvetica Neue"/>
              </a:rPr>
              <a:t>garah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Helvetica Neue"/>
              </a:rPr>
              <a:t>.“</a:t>
            </a:r>
          </a:p>
          <a:p>
            <a:pPr algn="ctr" rtl="1"/>
            <a:endParaRPr lang="en-US" sz="2800" b="1" dirty="0">
              <a:solidFill>
                <a:srgbClr val="FF0000"/>
              </a:solidFill>
              <a:latin typeface="Helvetica Neue"/>
            </a:endParaRPr>
          </a:p>
          <a:p>
            <a:pPr algn="ctr" rtl="1"/>
            <a:endParaRPr lang="en-US" sz="1600" b="1" i="0" dirty="0">
              <a:solidFill>
                <a:srgbClr val="FF0000"/>
              </a:solidFill>
              <a:effectLst/>
              <a:latin typeface="Helvetica Neue"/>
            </a:endParaRPr>
          </a:p>
          <a:p>
            <a:pPr algn="ctr" rtl="1"/>
            <a:endParaRPr lang="en-US" sz="1400" b="1" dirty="0">
              <a:solidFill>
                <a:srgbClr val="FF0000"/>
              </a:solidFill>
              <a:latin typeface="Helvetica Neue"/>
            </a:endParaRPr>
          </a:p>
          <a:p>
            <a:pPr algn="ctr" rtl="1"/>
            <a:r>
              <a:rPr lang="en-US" sz="2800" b="1" dirty="0"/>
              <a:t>"When Your face goes before me, I find peace,</a:t>
            </a:r>
            <a:br>
              <a:rPr lang="en-US" sz="2800" b="1" dirty="0"/>
            </a:br>
            <a:r>
              <a:rPr lang="en-US" sz="2800" b="1" dirty="0"/>
              <a:t>You erase all problems and every wound."</a:t>
            </a:r>
          </a:p>
          <a:p>
            <a:pPr algn="ctr" rtl="1"/>
            <a:endParaRPr lang="ar-EG" sz="2800" b="1" i="0" dirty="0">
              <a:solidFill>
                <a:srgbClr val="FF0000"/>
              </a:solidFill>
              <a:effectLst/>
              <a:latin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172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3600" b="1" dirty="0">
                <a:latin typeface="Arial" charset="0"/>
                <a:cs typeface="Arial" charset="0"/>
              </a:rPr>
              <a:t>(تبقى رفيق الليل لو مشواري طويل</a:t>
            </a:r>
          </a:p>
          <a:p>
            <a:pPr algn="ctr" rtl="1"/>
            <a:r>
              <a:rPr lang="ar-EG" sz="3600" b="1" dirty="0" err="1">
                <a:latin typeface="Arial" charset="0"/>
                <a:cs typeface="Arial" charset="0"/>
              </a:rPr>
              <a:t>تيجي</a:t>
            </a:r>
            <a:r>
              <a:rPr lang="ar-EG" sz="3600" b="1" dirty="0">
                <a:latin typeface="Arial" charset="0"/>
                <a:cs typeface="Arial" charset="0"/>
              </a:rPr>
              <a:t> تضمد مش </a:t>
            </a:r>
            <a:r>
              <a:rPr lang="ar-EG" sz="3600" b="1" dirty="0" err="1">
                <a:latin typeface="Arial" charset="0"/>
                <a:cs typeface="Arial" charset="0"/>
              </a:rPr>
              <a:t>بتخمد</a:t>
            </a:r>
            <a:r>
              <a:rPr lang="ar-EG" sz="3600" b="1" dirty="0">
                <a:latin typeface="Arial" charset="0"/>
                <a:cs typeface="Arial" charset="0"/>
              </a:rPr>
              <a:t> فيَّ أي فتيل</a:t>
            </a:r>
          </a:p>
          <a:p>
            <a:pPr algn="ctr" rtl="1"/>
            <a:r>
              <a:rPr lang="ar-EG" sz="3600" b="1" dirty="0">
                <a:latin typeface="Arial" charset="0"/>
                <a:cs typeface="Arial" charset="0"/>
              </a:rPr>
              <a:t>قلبك </a:t>
            </a:r>
            <a:r>
              <a:rPr lang="ar-EG" sz="3600" b="1" dirty="0" err="1">
                <a:latin typeface="Arial" charset="0"/>
                <a:cs typeface="Arial" charset="0"/>
              </a:rPr>
              <a:t>بيا</a:t>
            </a:r>
            <a:r>
              <a:rPr lang="ar-EG" sz="3600" b="1" dirty="0">
                <a:latin typeface="Arial" charset="0"/>
                <a:cs typeface="Arial" charset="0"/>
              </a:rPr>
              <a:t> رحيم طول الرحلة عظيم</a:t>
            </a:r>
          </a:p>
          <a:p>
            <a:pPr algn="ctr" rtl="1"/>
            <a:r>
              <a:rPr lang="ar-EG" sz="3600" b="1" dirty="0" err="1">
                <a:latin typeface="Arial" charset="0"/>
                <a:cs typeface="Arial" charset="0"/>
              </a:rPr>
              <a:t>بتُقف</a:t>
            </a:r>
            <a:r>
              <a:rPr lang="ar-EG" sz="3600" b="1" dirty="0">
                <a:latin typeface="Arial" charset="0"/>
                <a:cs typeface="Arial" charset="0"/>
              </a:rPr>
              <a:t> جنبي مش </a:t>
            </a:r>
            <a:r>
              <a:rPr lang="ar-EG" sz="3600" b="1" dirty="0" err="1">
                <a:latin typeface="Arial" charset="0"/>
                <a:cs typeface="Arial" charset="0"/>
              </a:rPr>
              <a:t>بتسيبني</a:t>
            </a:r>
            <a:r>
              <a:rPr lang="ar-EG" sz="3600" b="1" dirty="0">
                <a:latin typeface="Arial" charset="0"/>
                <a:cs typeface="Arial" charset="0"/>
              </a:rPr>
              <a:t> أيا قادر يا كريم)2</a:t>
            </a:r>
          </a:p>
          <a:p>
            <a:pPr algn="ctr" rtl="1"/>
            <a:endParaRPr lang="en-US" sz="8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endParaRPr lang="en-US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"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Tebka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rafik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el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leil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law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meshwary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taweel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</a:p>
          <a:p>
            <a:pPr algn="ctr" rtl="1"/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Tegy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tedamed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mesh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betkhamed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feya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ay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fatil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.</a:t>
            </a:r>
          </a:p>
          <a:p>
            <a:pPr algn="ctr" rtl="1"/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Albak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beya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raheem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tool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el-rehla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aazem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</a:p>
          <a:p>
            <a:pPr algn="ctr" rtl="1"/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Btokaf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ganby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mesh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betsebny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aya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kader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ya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kareem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."</a:t>
            </a:r>
            <a:endParaRPr lang="ar-EG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endParaRPr lang="ar-EG" sz="28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r>
              <a:rPr lang="en-US" sz="2200" b="1" dirty="0"/>
              <a:t>"You remain my companion through the night if my journey is long,</a:t>
            </a:r>
            <a:br>
              <a:rPr lang="en-US" sz="2200" b="1" dirty="0"/>
            </a:br>
            <a:r>
              <a:rPr lang="en-US" sz="2200" b="1" dirty="0"/>
              <a:t>You come to heal, never extinguishing any flame within me.</a:t>
            </a:r>
            <a:br>
              <a:rPr lang="en-US" sz="2200" b="1" dirty="0"/>
            </a:br>
            <a:r>
              <a:rPr lang="en-US" sz="2200" b="1" dirty="0"/>
              <a:t>Your heart is merciful to me, great throughout the journey,</a:t>
            </a:r>
            <a:br>
              <a:rPr lang="en-US" sz="2200" b="1" dirty="0"/>
            </a:br>
            <a:r>
              <a:rPr lang="en-US" sz="2200" b="1" dirty="0"/>
              <a:t>You stand by my side, never leaving me, O Mighty and Generous One."</a:t>
            </a:r>
          </a:p>
          <a:p>
            <a:pPr algn="ctr" rtl="1"/>
            <a:endParaRPr lang="en-US" sz="22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endParaRPr lang="ar-EG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endParaRPr lang="ar-EG" sz="36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59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6665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( لما الموجة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</a:rPr>
              <a:t>بتعلى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 عليَّ وأنا مكسور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أنت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</a:rPr>
              <a:t>معايا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 مش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</a:rPr>
              <a:t>بتسيبني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  في لحظة أخور )2</a:t>
            </a:r>
          </a:p>
          <a:p>
            <a:pPr algn="ctr" rtl="1"/>
            <a:endParaRPr lang="ar-EG" sz="40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sv-SE" sz="2800" b="1" i="0" dirty="0">
                <a:solidFill>
                  <a:srgbClr val="FF0000"/>
                </a:solidFill>
                <a:effectLst/>
                <a:latin typeface="Helvetica Neue"/>
              </a:rPr>
              <a:t>"Lama el-mogha betala alaya wana maksour,</a:t>
            </a:r>
          </a:p>
          <a:p>
            <a:pPr algn="ctr" rtl="1"/>
            <a:r>
              <a:rPr lang="sv-SE" sz="2800" b="1" i="0" dirty="0">
                <a:solidFill>
                  <a:srgbClr val="FF0000"/>
                </a:solidFill>
                <a:effectLst/>
                <a:latin typeface="Helvetica Neue"/>
              </a:rPr>
              <a:t>Enta maya mesh betsebni fi lahza akhor."</a:t>
            </a:r>
            <a:endParaRPr lang="en-US" sz="2800" b="1" dirty="0">
              <a:solidFill>
                <a:srgbClr val="FF0000"/>
              </a:solidFill>
              <a:latin typeface="Helvetica Neue"/>
            </a:endParaRPr>
          </a:p>
          <a:p>
            <a:pPr algn="ctr" rtl="1"/>
            <a:endParaRPr lang="en-US" sz="1600" b="1" i="0" dirty="0">
              <a:solidFill>
                <a:srgbClr val="FF0000"/>
              </a:solidFill>
              <a:effectLst/>
              <a:latin typeface="Helvetica Neue"/>
            </a:endParaRPr>
          </a:p>
          <a:p>
            <a:pPr algn="ctr" rtl="1"/>
            <a:endParaRPr lang="en-US" sz="1400" b="1" dirty="0">
              <a:solidFill>
                <a:srgbClr val="FF0000"/>
              </a:solidFill>
              <a:latin typeface="Helvetica Neue"/>
            </a:endParaRPr>
          </a:p>
          <a:p>
            <a:pPr algn="ctr" rtl="1"/>
            <a:endParaRPr lang="en-US" sz="1400" b="1" dirty="0">
              <a:solidFill>
                <a:srgbClr val="FF0000"/>
              </a:solidFill>
              <a:latin typeface="Helvetica Neue"/>
            </a:endParaRPr>
          </a:p>
          <a:p>
            <a:pPr algn="ctr" rtl="1"/>
            <a:endParaRPr lang="en-US" sz="1400" b="1" dirty="0">
              <a:solidFill>
                <a:srgbClr val="FF0000"/>
              </a:solidFill>
              <a:latin typeface="Helvetica Neue"/>
            </a:endParaRPr>
          </a:p>
          <a:p>
            <a:pPr algn="ctr" rtl="1"/>
            <a:r>
              <a:rPr lang="en-US" sz="2600" b="1" dirty="0"/>
              <a:t>"When the wave rises high against me, and I am broken,</a:t>
            </a:r>
          </a:p>
          <a:p>
            <a:pPr algn="ctr" rtl="1"/>
            <a:r>
              <a:rPr lang="en-US" sz="2600" b="1" dirty="0"/>
              <a:t>You are with me, never leaving me, even for a moment</a:t>
            </a:r>
          </a:p>
          <a:p>
            <a:pPr algn="ctr" rtl="1"/>
            <a:r>
              <a:rPr lang="en-US" sz="2600" b="1" dirty="0"/>
              <a:t> of weakness."</a:t>
            </a:r>
            <a:endParaRPr lang="ar-EG" sz="2600" b="1" i="0" dirty="0">
              <a:solidFill>
                <a:srgbClr val="FF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576542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3600" b="1" dirty="0">
                <a:latin typeface="Arial" charset="0"/>
                <a:cs typeface="Arial" charset="0"/>
              </a:rPr>
              <a:t>( بتشجع وتعيد ليَّ أفراح ونشيد</a:t>
            </a:r>
          </a:p>
          <a:p>
            <a:pPr algn="ctr" rtl="1"/>
            <a:r>
              <a:rPr lang="ar-EG" sz="3600" b="1" dirty="0">
                <a:latin typeface="Arial" charset="0"/>
                <a:cs typeface="Arial" charset="0"/>
              </a:rPr>
              <a:t>وسط الهوجة لمَّا الموجة تعلى عليَّ تزيد</a:t>
            </a:r>
          </a:p>
          <a:p>
            <a:pPr algn="ctr" rtl="1"/>
            <a:r>
              <a:rPr lang="ar-EG" sz="3600" b="1" dirty="0">
                <a:latin typeface="Arial" charset="0"/>
                <a:cs typeface="Arial" charset="0"/>
              </a:rPr>
              <a:t>ابتساماتك نور بيها </a:t>
            </a:r>
            <a:r>
              <a:rPr lang="ar-EG" sz="3600" b="1" dirty="0" err="1">
                <a:latin typeface="Arial" charset="0"/>
                <a:cs typeface="Arial" charset="0"/>
              </a:rPr>
              <a:t>باعيش</a:t>
            </a:r>
            <a:r>
              <a:rPr lang="ar-EG" sz="3600" b="1" dirty="0">
                <a:latin typeface="Arial" charset="0"/>
                <a:cs typeface="Arial" charset="0"/>
              </a:rPr>
              <a:t> مسرور</a:t>
            </a:r>
          </a:p>
          <a:p>
            <a:pPr algn="ctr" rtl="1"/>
            <a:r>
              <a:rPr lang="ar-EG" sz="3600" b="1" dirty="0">
                <a:latin typeface="Arial" charset="0"/>
                <a:cs typeface="Arial" charset="0"/>
              </a:rPr>
              <a:t>ترفع نفسي وترفع قلبي تروي الأرض البور )2</a:t>
            </a:r>
          </a:p>
          <a:p>
            <a:pPr algn="ctr" rtl="1"/>
            <a:endParaRPr lang="en-US" sz="8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endParaRPr lang="en-US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Btshagaa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w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taeed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laya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afrah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w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nashed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.</a:t>
            </a:r>
          </a:p>
          <a:p>
            <a:pPr algn="ctr" rtl="1"/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Wast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el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hoga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lama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el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mawga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teala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alaya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tezeed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.</a:t>
            </a:r>
          </a:p>
          <a:p>
            <a:pPr algn="ctr" rtl="1"/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Ebtesamatak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nour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beha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baesh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masrour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.</a:t>
            </a:r>
          </a:p>
          <a:p>
            <a:pPr algn="ctr" rtl="1"/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Terfaa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nafsy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w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terfaa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alby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terawy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elard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elboor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.</a:t>
            </a:r>
          </a:p>
          <a:p>
            <a:pPr algn="ctr" rtl="1"/>
            <a:endParaRPr lang="ar-EG" sz="28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r>
              <a:rPr lang="en-US" sz="2200" b="1" dirty="0"/>
              <a:t>You encourage me and bring back my joys and hymns.</a:t>
            </a:r>
          </a:p>
          <a:p>
            <a:pPr algn="ctr" rtl="1"/>
            <a:r>
              <a:rPr lang="en-US" sz="2200" b="1" dirty="0"/>
              <a:t>In the midst of the storm, when the wave rises upon me.</a:t>
            </a:r>
          </a:p>
          <a:p>
            <a:pPr algn="ctr" rtl="1"/>
            <a:r>
              <a:rPr lang="en-US" sz="2200" b="1" dirty="0"/>
              <a:t>Your smiles are light; with them, I live happily.</a:t>
            </a:r>
          </a:p>
          <a:p>
            <a:pPr algn="ctr" rtl="1"/>
            <a:r>
              <a:rPr lang="en-US" sz="2200" b="1" dirty="0"/>
              <a:t>You lift my soul and raise my heart, reviving the barren land.</a:t>
            </a:r>
            <a:endParaRPr lang="en-US" sz="22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endParaRPr lang="ar-EG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endParaRPr lang="ar-EG" sz="36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552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56022"/>
            <a:ext cx="9144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( حبك غطى وستر كل  الماضي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</a:rPr>
              <a:t>معاه</a:t>
            </a:r>
            <a:endParaRPr lang="ar-EG" sz="4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قلبك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</a:rPr>
              <a:t>اتحملني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 وذنبي  كمان غطاه )2</a:t>
            </a:r>
          </a:p>
          <a:p>
            <a:pPr algn="ctr" rtl="1"/>
            <a:endParaRPr lang="ar-EG" sz="40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en-US" sz="2800" b="1" i="0" dirty="0" err="1">
                <a:solidFill>
                  <a:srgbClr val="FF0000"/>
                </a:solidFill>
                <a:effectLst/>
                <a:latin typeface="Helvetica Neue"/>
              </a:rPr>
              <a:t>Hobak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Helvetica Neue"/>
              </a:rPr>
              <a:t>ghata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Helvetica Neue"/>
              </a:rPr>
              <a:t>w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Helvetica Neue"/>
              </a:rPr>
              <a:t>satr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Helvetica Neue"/>
              </a:rPr>
              <a:t>kol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Helvetica Neue"/>
              </a:rPr>
              <a:t>el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Helvetica Neue"/>
              </a:rPr>
              <a:t>madi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Helvetica Neue"/>
              </a:rPr>
              <a:t>maah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Helvetica Neue"/>
              </a:rPr>
              <a:t>.</a:t>
            </a:r>
          </a:p>
          <a:p>
            <a:pPr algn="ctr" rtl="1"/>
            <a:r>
              <a:rPr lang="en-US" sz="2800" b="1" i="0" dirty="0" err="1">
                <a:solidFill>
                  <a:srgbClr val="FF0000"/>
                </a:solidFill>
                <a:effectLst/>
                <a:latin typeface="Helvetica Neue"/>
              </a:rPr>
              <a:t>Albak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Helvetica Neue"/>
              </a:rPr>
              <a:t>ethamlny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Helvetica Neue"/>
              </a:rPr>
              <a:t> w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Helvetica Neue"/>
              </a:rPr>
              <a:t>zanbi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Helvetica Neue"/>
              </a:rPr>
              <a:t>kaman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Helvetica Neue"/>
              </a:rPr>
              <a:t>ghatah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Helvetica Neue"/>
              </a:rPr>
              <a:t>.</a:t>
            </a:r>
            <a:endParaRPr lang="en-US" sz="2800" b="1" dirty="0">
              <a:solidFill>
                <a:srgbClr val="FF0000"/>
              </a:solidFill>
              <a:latin typeface="Helvetica Neue"/>
            </a:endParaRPr>
          </a:p>
          <a:p>
            <a:pPr algn="ctr" rtl="1"/>
            <a:endParaRPr lang="en-US" sz="1600" b="1" i="0" dirty="0">
              <a:solidFill>
                <a:srgbClr val="FF0000"/>
              </a:solidFill>
              <a:effectLst/>
              <a:latin typeface="Helvetica Neue"/>
            </a:endParaRPr>
          </a:p>
          <a:p>
            <a:pPr algn="ctr" rtl="1"/>
            <a:endParaRPr lang="en-US" sz="1400" b="1" dirty="0">
              <a:solidFill>
                <a:srgbClr val="FF0000"/>
              </a:solidFill>
              <a:latin typeface="Helvetica Neue"/>
            </a:endParaRPr>
          </a:p>
          <a:p>
            <a:pPr algn="ctr" rtl="1"/>
            <a:endParaRPr lang="en-US" sz="1400" b="1" dirty="0">
              <a:solidFill>
                <a:srgbClr val="FF0000"/>
              </a:solidFill>
              <a:latin typeface="Helvetica Neue"/>
            </a:endParaRPr>
          </a:p>
          <a:p>
            <a:pPr algn="ctr" rtl="1"/>
            <a:r>
              <a:rPr lang="en-US" sz="2800" b="1" dirty="0"/>
              <a:t>"Your love covered and concealed all the past with it.</a:t>
            </a:r>
          </a:p>
          <a:p>
            <a:pPr algn="ctr" rtl="1"/>
            <a:r>
              <a:rPr lang="en-US" sz="2800" b="1" dirty="0"/>
              <a:t>Your heart endured me and also covered my sin.</a:t>
            </a:r>
            <a:endParaRPr lang="ar-EG" sz="2800" b="1" i="0" dirty="0">
              <a:solidFill>
                <a:srgbClr val="FF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651639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97150"/>
            <a:ext cx="9144000" cy="709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3600" b="1" dirty="0">
                <a:latin typeface="Arial" charset="0"/>
                <a:cs typeface="Arial" charset="0"/>
              </a:rPr>
              <a:t>( مُت </a:t>
            </a:r>
            <a:r>
              <a:rPr lang="ar-EG" sz="3600" b="1" dirty="0" err="1">
                <a:latin typeface="Arial" charset="0"/>
                <a:cs typeface="Arial" charset="0"/>
              </a:rPr>
              <a:t>عشاني</a:t>
            </a:r>
            <a:r>
              <a:rPr lang="ar-EG" sz="3600" b="1" dirty="0">
                <a:latin typeface="Arial" charset="0"/>
                <a:cs typeface="Arial" charset="0"/>
              </a:rPr>
              <a:t> هناك قُمت وقُمت معاك</a:t>
            </a:r>
          </a:p>
          <a:p>
            <a:pPr algn="ctr" rtl="1"/>
            <a:r>
              <a:rPr lang="ar-EG" sz="3600" b="1" dirty="0">
                <a:latin typeface="Arial" charset="0"/>
                <a:cs typeface="Arial" charset="0"/>
              </a:rPr>
              <a:t>شلت الهم سفكت الدم بحُبك نلت رضاك</a:t>
            </a:r>
          </a:p>
          <a:p>
            <a:pPr algn="ctr" rtl="1"/>
            <a:r>
              <a:rPr lang="ar-EG" sz="3600" b="1" dirty="0">
                <a:latin typeface="Arial" charset="0"/>
                <a:cs typeface="Arial" charset="0"/>
              </a:rPr>
              <a:t>كتبتلي عمر جديد فكتني من القيد</a:t>
            </a:r>
          </a:p>
          <a:p>
            <a:pPr algn="ctr" rtl="1"/>
            <a:r>
              <a:rPr lang="ar-EG" sz="3600" b="1" dirty="0">
                <a:latin typeface="Arial" charset="0"/>
                <a:cs typeface="Arial" charset="0"/>
              </a:rPr>
              <a:t>أنا </a:t>
            </a:r>
            <a:r>
              <a:rPr lang="ar-EG" sz="3600" b="1" dirty="0" err="1">
                <a:latin typeface="Arial" charset="0"/>
                <a:cs typeface="Arial" charset="0"/>
              </a:rPr>
              <a:t>مديونلك</a:t>
            </a:r>
            <a:r>
              <a:rPr lang="ar-EG" sz="3600" b="1" dirty="0">
                <a:latin typeface="Arial" charset="0"/>
                <a:cs typeface="Arial" charset="0"/>
              </a:rPr>
              <a:t> أنا راح </a:t>
            </a:r>
            <a:r>
              <a:rPr lang="ar-EG" sz="3600" b="1" dirty="0" err="1">
                <a:latin typeface="Arial" charset="0"/>
                <a:cs typeface="Arial" charset="0"/>
              </a:rPr>
              <a:t>أكونلك</a:t>
            </a:r>
            <a:r>
              <a:rPr lang="ar-EG" sz="3600" b="1" dirty="0">
                <a:latin typeface="Arial" charset="0"/>
                <a:cs typeface="Arial" charset="0"/>
              </a:rPr>
              <a:t> بيك خلتني سعيد )2</a:t>
            </a:r>
          </a:p>
          <a:p>
            <a:pPr algn="ctr" rtl="1"/>
            <a:endParaRPr lang="en-US" sz="8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endParaRPr lang="en-US" sz="11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Mot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ashany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henak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omt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w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omt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maak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.</a:t>
            </a:r>
          </a:p>
          <a:p>
            <a:pPr algn="ctr" rtl="1"/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Shilt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el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ham,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safakt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el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dam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behobak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nelt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redak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.</a:t>
            </a:r>
          </a:p>
          <a:p>
            <a:pPr algn="ctr" rtl="1"/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Katabtly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aomr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gedeed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, </a:t>
            </a:r>
            <a:r>
              <a:rPr lang="en-US" sz="2400" b="1">
                <a:solidFill>
                  <a:srgbClr val="FF0000"/>
                </a:solidFill>
                <a:latin typeface="Arial" charset="0"/>
                <a:cs typeface="Arial" charset="0"/>
              </a:rPr>
              <a:t>faketny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mn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el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keid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.</a:t>
            </a:r>
          </a:p>
          <a:p>
            <a:pPr algn="ctr" rtl="1"/>
            <a:r>
              <a:rPr lang="en-US" sz="2300" b="1" dirty="0">
                <a:solidFill>
                  <a:srgbClr val="FF0000"/>
                </a:solidFill>
                <a:latin typeface="Arial" charset="0"/>
                <a:cs typeface="Arial" charset="0"/>
              </a:rPr>
              <a:t>Ana </a:t>
            </a:r>
            <a:r>
              <a:rPr lang="en-US" sz="23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madyounlak</a:t>
            </a:r>
            <a:r>
              <a:rPr lang="en-US" sz="2300" b="1" dirty="0">
                <a:solidFill>
                  <a:srgbClr val="FF0000"/>
                </a:solidFill>
                <a:latin typeface="Arial" charset="0"/>
                <a:cs typeface="Arial" charset="0"/>
              </a:rPr>
              <a:t>, ana rah </a:t>
            </a:r>
            <a:r>
              <a:rPr lang="en-US" sz="23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akounlak</a:t>
            </a:r>
            <a:r>
              <a:rPr lang="en-US" sz="2300" b="1" dirty="0">
                <a:solidFill>
                  <a:srgbClr val="FF0000"/>
                </a:solidFill>
                <a:latin typeface="Arial" charset="0"/>
                <a:cs typeface="Arial" charset="0"/>
              </a:rPr>
              <a:t>, </a:t>
            </a:r>
            <a:r>
              <a:rPr lang="en-US" sz="23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beek</a:t>
            </a:r>
            <a:r>
              <a:rPr lang="en-US" sz="23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khaletny</a:t>
            </a:r>
            <a:r>
              <a:rPr lang="en-US" sz="23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saeed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.</a:t>
            </a:r>
            <a:endParaRPr lang="ar-EG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endParaRPr lang="en-US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sz="2400" b="1" dirty="0"/>
              <a:t>You died for me there, you rose, and I rose with you.</a:t>
            </a:r>
            <a:br>
              <a:rPr lang="en-US" sz="2400" b="1" dirty="0"/>
            </a:br>
            <a:r>
              <a:rPr lang="en-US" sz="2400" b="1" dirty="0"/>
              <a:t>You bore the sorrow, shed the blood, and through your love, </a:t>
            </a:r>
          </a:p>
          <a:p>
            <a:pPr algn="ctr"/>
            <a:r>
              <a:rPr lang="en-US" sz="2200" b="1" dirty="0"/>
              <a:t>I gained your </a:t>
            </a:r>
            <a:r>
              <a:rPr lang="en-US" sz="2200" b="1" dirty="0" err="1"/>
              <a:t>acceptance.You</a:t>
            </a:r>
            <a:r>
              <a:rPr lang="en-US" sz="2200" b="1" dirty="0"/>
              <a:t> wrote me a new life, freed me from chains.</a:t>
            </a:r>
            <a:br>
              <a:rPr lang="en-US" sz="2000" b="1" dirty="0"/>
            </a:br>
            <a:r>
              <a:rPr lang="en-US" sz="2400" b="1" dirty="0"/>
              <a:t>I am indebted to you, I will be yours. You made me happy.</a:t>
            </a:r>
          </a:p>
          <a:p>
            <a:pPr algn="ctr" rtl="1"/>
            <a:endParaRPr lang="en-US" sz="20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endParaRPr lang="ar-EG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endParaRPr lang="ar-EG" sz="36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615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541</Words>
  <Application>Microsoft Office PowerPoint</Application>
  <PresentationFormat>عرض على الشاشة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126</cp:revision>
  <dcterms:created xsi:type="dcterms:W3CDTF">2021-12-07T14:30:00Z</dcterms:created>
  <dcterms:modified xsi:type="dcterms:W3CDTF">2025-03-25T08:35:17Z</dcterms:modified>
</cp:coreProperties>
</file>