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307" r:id="rId4"/>
    <p:sldId id="308" r:id="rId5"/>
    <p:sldId id="309" r:id="rId6"/>
    <p:sldId id="310" r:id="rId7"/>
    <p:sldId id="311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7"/>
            <p14:sldId id="308"/>
            <p14:sldId id="309"/>
            <p14:sldId id="310"/>
            <p14:sldId id="31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107" d="100"/>
          <a:sy n="107" d="100"/>
        </p:scale>
        <p:origin x="1204" y="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/>
            <a:r>
              <a:rPr lang="ar-EG" sz="72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ما أَعجبَ حُبَّ الفَادي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ما أَعجبَ حُبَّ الفَادي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مَنْ قد صُلبَ مِن أجلي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ثُمَّ سَكَبَ الدَّمَ طَوعـاً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لِفِدا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خَاطِىءٍ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مِثلــي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عني سُمِّرَ بِالصَّليبْ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وِمن أجْلِي مَاتَ الحَبيبْ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فَقَدْ سِيقَ كَشَاةْ مِن أجلي مَاتْ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عَنِّي سُمِّرَ بِالصَّلِيبْ</a:t>
            </a:r>
          </a:p>
        </p:txBody>
      </p:sp>
    </p:spTree>
    <p:extLst>
      <p:ext uri="{BB962C8B-B14F-4D97-AF65-F5344CB8AC3E}">
        <p14:creationId xmlns:p14="http://schemas.microsoft.com/office/powerpoint/2010/main" val="1831602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ومَجرُوحٌ مِن أجلِ إثمي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ذَلكَ الفــــــادي الحَبيبْ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وبِجَلدتِهِ شُفِيــــــــتُ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يَا لَهُ مِن حُبٍّ عَجِيبْ</a:t>
            </a:r>
          </a:p>
        </p:txBody>
      </p:sp>
    </p:spTree>
    <p:extLst>
      <p:ext uri="{BB962C8B-B14F-4D97-AF65-F5344CB8AC3E}">
        <p14:creationId xmlns:p14="http://schemas.microsoft.com/office/powerpoint/2010/main" val="1411551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عني سُمِّرَ بِالصَّليبْ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وِمن أجْلِي مَاتَ الحَبيبْ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فَقَدْ سِيقَ كَشَاةْ مِن أجلي مَاتْ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عَنِّي سُمِّرَ بِالصَّلِيبْ</a:t>
            </a:r>
          </a:p>
        </p:txBody>
      </p:sp>
    </p:spTree>
    <p:extLst>
      <p:ext uri="{BB962C8B-B14F-4D97-AF65-F5344CB8AC3E}">
        <p14:creationId xmlns:p14="http://schemas.microsoft.com/office/powerpoint/2010/main" val="3922498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هَكَذَا بَذَلَ دِماهُ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لِفدَانا مِنَ الآثامْ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وَمَضَى لِيُعِدَّ بَيتاً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فِيهِ نَحِيا على الدَّوِامْ</a:t>
            </a:r>
          </a:p>
        </p:txBody>
      </p:sp>
    </p:spTree>
    <p:extLst>
      <p:ext uri="{BB962C8B-B14F-4D97-AF65-F5344CB8AC3E}">
        <p14:creationId xmlns:p14="http://schemas.microsoft.com/office/powerpoint/2010/main" val="2614075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عني سُمِّرَ بِالصَّليبْ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وِمن أجْلِي مَاتَ الحَبيبْ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فَقَدْ سِيقَ كَشَاةْ مِن أجلي مَاتْ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عَنِّي سُمِّرَ بِالصَّلِيبْ</a:t>
            </a:r>
          </a:p>
        </p:txBody>
      </p:sp>
    </p:spTree>
    <p:extLst>
      <p:ext uri="{BB962C8B-B14F-4D97-AF65-F5344CB8AC3E}">
        <p14:creationId xmlns:p14="http://schemas.microsoft.com/office/powerpoint/2010/main" val="1899737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3744</TotalTime>
  <Words>107</Words>
  <Application>Microsoft Office PowerPoint</Application>
  <PresentationFormat>عرض على الشاشة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302</cp:revision>
  <dcterms:created xsi:type="dcterms:W3CDTF">2021-12-07T14:30:00Z</dcterms:created>
  <dcterms:modified xsi:type="dcterms:W3CDTF">2023-03-29T08:30:09Z</dcterms:modified>
</cp:coreProperties>
</file>