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10" r:id="rId4"/>
    <p:sldId id="312" r:id="rId5"/>
    <p:sldId id="314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12"/>
            <p14:sldId id="314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حكيت لهم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إزاي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عرفتك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حكيت لهم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إزاي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عرفتك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لمَّا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اتسألت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: أنا فيَّ إيه؟!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حلو الكلام وانا بَ احكي عنك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وأقول في يومها حصل لي إيه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وبابتسامة وقلبي طار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لقيتني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بَاوصف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وأنا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بَاغنِّي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الحكاية اللي فيها نار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الحضرة دي مش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رايحة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منِّي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وبعد أمَّا قلت: ازاي عرفتك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وإنِّي عايش عشان كده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رُحت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بغُنَايَا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لفكرة عندك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حروفها مش متأكدة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6970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كأني عارفك من زمان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كأني عشت كتير معاك!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كَأن شيء مِ الحق بان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وقال بإني مولود هناك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16992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وكنت بَاجري هناك وبَ العب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وكنت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بَاشرب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بين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إيديك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وكنت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بَاعزف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فرط حبك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وكنت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بَاكتب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الشعر ليك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358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وعرفت إني في وقت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هَارجع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غربتي لك يا وطن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 كل الحياة دي (مَقْطَع) 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من حياة فوق الزمن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3878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3317</TotalTime>
  <Words>132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276</cp:revision>
  <dcterms:created xsi:type="dcterms:W3CDTF">2021-12-07T14:30:00Z</dcterms:created>
  <dcterms:modified xsi:type="dcterms:W3CDTF">2025-01-13T09:10:28Z</dcterms:modified>
</cp:coreProperties>
</file>