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10" r:id="rId4"/>
    <p:sldId id="312" r:id="rId5"/>
    <p:sldId id="314" r:id="rId6"/>
    <p:sldId id="316" r:id="rId7"/>
    <p:sldId id="317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10"/>
            <p14:sldId id="312"/>
            <p14:sldId id="314"/>
            <p14:sldId id="316"/>
            <p14:sldId id="31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حكيت لهم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إزاي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عرفتك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22860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حكيت لهم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إزاي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عرفتك 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لمَّا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اتسألت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: أنا فيَّ إيه؟!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حلو الكلام وانا بَ احكي عنك  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وأقول في يومها حصل لي إيه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22860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وبابتسامة وقلبي طار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لقيتني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بَاوصف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وأنا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بَاغنِّي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الحكاية اللي فيها نار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 الحضرة دي مش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رايحة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منِّي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97703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وبعد أمَّا قلت: ازاي عرفتك 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وإنِّي عايش عشان كده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رُحت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بغُنَايَا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لفكرة عندك 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حروفها مش متأكدة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069702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كأني عارفك من زمان 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كأني عشت كتير معاك!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كَأن شيء مِ الحق بان  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وقال بإني مولود هناك</a:t>
            </a:r>
          </a:p>
          <a:p>
            <a:pPr algn="ctr" rtl="1">
              <a:lnSpc>
                <a:spcPct val="150000"/>
              </a:lnSpc>
            </a:pP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16992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وكنت بَاجري هناك وبَ العب 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وكنت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بَاشرب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من بين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إيديك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وكنت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بَاعزف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من فرط حبك 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وكنت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بَاكتب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الشعر ليك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73584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وعرفت إني في وقت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هَارجع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من غربتي لك يا وطن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وإن كل الحياة دي (مَقْطَع) 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من حياة فوق الزمن</a:t>
            </a:r>
          </a:p>
          <a:p>
            <a:pPr algn="ctr" rtl="1">
              <a:lnSpc>
                <a:spcPct val="150000"/>
              </a:lnSpc>
            </a:pP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438782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3317</TotalTime>
  <Words>132</Words>
  <Application>Microsoft Office PowerPoint</Application>
  <PresentationFormat>عرض على الشاشة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276</cp:revision>
  <dcterms:created xsi:type="dcterms:W3CDTF">2021-12-07T14:30:00Z</dcterms:created>
  <dcterms:modified xsi:type="dcterms:W3CDTF">2025-01-13T09:10:28Z</dcterms:modified>
</cp:coreProperties>
</file>