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10" r:id="rId4"/>
    <p:sldId id="311" r:id="rId5"/>
    <p:sldId id="312" r:id="rId6"/>
    <p:sldId id="313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بين لغات الدنيا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بين لغات الدنيا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باكتب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رساله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توصف مشاعر قلب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بيحب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بصحيح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بيقول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بأمجد اسم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الكون وأقدم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شكري وحمدي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وترنيماتي والمديح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361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أرنم لك ها أغني لك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هأقدم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ما عندي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وشوق القلب يهدي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أحلى كلام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722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وبرغم كل ظروفي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هأفضل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أقول بحبك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أنت احلامي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ومنايا والسنين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755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أشواقي ليك بتزيد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وتكبر كل ثانية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أنت المعاني الحلوة والشوق والحنين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1375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هابكي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ولا اشكي لك كفاية عليا أغني 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وفرحة قلبي تهدي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الأنغام</a:t>
            </a:r>
          </a:p>
          <a:p>
            <a:pPr algn="ctr" rtl="1"/>
            <a:endParaRPr lang="ar-EG" sz="72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742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82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2025-01-02T12:15:24Z</dcterms:modified>
</cp:coreProperties>
</file>