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309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بهاء المجد جاء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فأخلى نفسه تنازل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ليحمل العذاب والشقا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ويا لميتة صلبًا عن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الخطاة</a:t>
            </a:r>
            <a:endParaRPr lang="ar-EG" sz="7200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فيا لها من نعمة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2008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الحياة نعمته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ضعفنا تعين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ريثما نلقى الحبيب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ذات يوم هاتفين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4139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فيا لنعمة حدت به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أن يترك الأمجاد وألبها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من علق الغبراء في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الفضا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وثبت النجوم في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السما</a:t>
            </a: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56552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فأخلى نفسه تنازل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ليحمل العذاب والشقا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ويا لميتة صلبًا عن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الخطاة</a:t>
            </a:r>
            <a:endParaRPr lang="ar-EG" sz="7200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فيا لها من نعمة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62118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بهاء المجد جاء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كامل الصفات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حاملاً لجسنا نبض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 وحياة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فيا لنعمة حدت به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أن يترك الأمجاد وألبها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من علق الغبراء في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الفضا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وثبت النجوم في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السما</a:t>
            </a: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فأخلى نفسه تنازل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ليحمل العذاب والشقا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ويا لميتة صلبًا عن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الخطاة</a:t>
            </a:r>
            <a:endParaRPr lang="ar-EG" sz="7200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فيا لها من نعمة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45528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فيض نعمة الإله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بان في المسيح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عظمت تفاضلت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رغم شر قد أبيح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7638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فيا لنعمة حدت به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أن يترك الأمجاد وألبها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من علق الغبراء في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الفضا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وثبت النجوم في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السما</a:t>
            </a: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38648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فأخلى نفسه تنازل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ليحمل العذاب والشقا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ويا لميتة صلبًا عن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الخطاة</a:t>
            </a:r>
            <a:endParaRPr lang="ar-EG" sz="7200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فيا لها من نعمة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4665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كالبحار عمقها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وسعها الفضاء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نعمة الرب بدت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لخطاة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شقاء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54934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فيا لنعمة حدت به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أن يترك الأمجاد وألبها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من علق الغبراء في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الفضا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وثبت النجوم في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السما</a:t>
            </a: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67899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3385</TotalTime>
  <Words>191</Words>
  <Application>Microsoft Office PowerPoint</Application>
  <PresentationFormat>عرض على الشاشة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2025-01-02T12:18:48Z</dcterms:modified>
</cp:coreProperties>
</file>