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10" r:id="rId5"/>
    <p:sldId id="313" r:id="rId6"/>
    <p:sldId id="312" r:id="rId7"/>
    <p:sldId id="31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3"/>
            <p14:sldId id="312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28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بعد غربتي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من بعد غربتي في بحر دُنيتي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أبغيك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سيداً ومالكاً لمهجتي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جهلي في الشرور وظلمة القبور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تُحي رميم عظمي وتقيمني الكسور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أنت لي كل أمالي وسلامي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بل ونوري في الدجي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وجهك يضئ ليلي يا حبيبي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معـــــك أرشف الهنــــــا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2-عهدي لك يسوع أعيش في خضوع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مكرساً حياتي ملكك فادي الجموع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تنهضني من ثباتي تقضى على عنادي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تحطم قيودي أهتف أنت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ملآذي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6868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أنت لي كل أمالي وسلامي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بل ونوري في الدجي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وجهك يضئ ليلي يا حبيبي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معـــــك أرشف الهنــــــا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9335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يجتاز في الأتون معي رب حنون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يكفكف دموعي ماحياً عنى الظنون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يهبني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الإنتصار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يلهمني الأفكار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ويبقى ربي ستري في الشدائد منار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4930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أنت لي كل أمالي وسلامي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بل ونوري في الدجي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وجهك يضئ ليلي يا حبيبي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معـــــك أرشف الهنــــــا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557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3389</TotalTime>
  <Words>121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2025-01-02T12:25:21Z</dcterms:modified>
</cp:coreProperties>
</file>