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9" r:id="rId4"/>
    <p:sldId id="310" r:id="rId5"/>
    <p:sldId id="315" r:id="rId6"/>
    <p:sldId id="312" r:id="rId7"/>
    <p:sldId id="316" r:id="rId8"/>
    <p:sldId id="314" r:id="rId9"/>
    <p:sldId id="31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5"/>
            <p14:sldId id="312"/>
            <p14:sldId id="316"/>
            <p14:sldId id="314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بعد ربي أنا عائد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بعدي ربي أنا عائد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الجوع والحرمان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أمام حبك أنا ساجد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أطرح خوفي والأحزان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(محتاج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لإيدك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تداويني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مشتاق لحبك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يسبيني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)2 وأرويني منك أرويني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فتحيا نفسي بعد ممات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عهودي هي أوهام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حياتي دونك لا تطيب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ولائي هو أحلام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كأني أحيا دون رقيب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3618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(محتاج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لإيدك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تداويني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مشتاق لحبك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يسبيني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)2 وأرويني منك أرويني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فتحيا نفسي بعد ممات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498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ماضيَّ فات سأنساه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بأحزانه و شكواه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يوميَّ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الأتي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سأحياه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أحيا لربي حتى لقاه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2336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(محتاج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لإيدك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تداويني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مشتاق لحبك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يسبيني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)2 وأرويني منك أرويني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فتحيا نفسي بعد ممات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561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أحيا لربي على الدوام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نفسى وقلبي والكيان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أصحو بك بعد المنام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فالمس وقدس يا حنان</a:t>
            </a:r>
          </a:p>
          <a:p>
            <a:pPr algn="ctr" rtl="1"/>
            <a:endParaRPr lang="ar-EG" sz="7200" b="1" i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861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(محتاج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لإيدك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تداويني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مشتاق لحبك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يسبيني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)2 وأرويني منك أرويني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فتحيا نفسي بعد ممات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7394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146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2025-01-12T14:12:39Z</dcterms:modified>
</cp:coreProperties>
</file>