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9" r:id="rId4"/>
    <p:sldId id="312" r:id="rId5"/>
    <p:sldId id="313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9"/>
            <p14:sldId id="312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28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أنا يا ربي لتذكرني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أنا يا رب لتذكرني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وبمجد وبهاء تكللني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تحملت العذاب وأنت سيدي لكي من الآثام تخلصني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فأنا لا أستحق لا أستحق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لا أستحق أن تهتم بي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لكنك إله محب إله محب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 إله تريد أن تنصرني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687533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بجلدك ربي شفيت نفسي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وبإكليل شوك صنعت إكليلي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بجرح يديك عصبت جرحي وبصوت صراخك نظمت ترنيمي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59881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القرار: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فأنا لا أستحق لا أستحق 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لا أستحق أن تهتم بي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لكنك إله محب إله محب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cs typeface="+mn-cs"/>
              </a:rPr>
              <a:t> إله تريد أن تنصرني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6709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3381</TotalTime>
  <Words>84</Words>
  <Application>Microsoft Office PowerPoint</Application>
  <PresentationFormat>عرض على الشاشة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277</cp:revision>
  <dcterms:created xsi:type="dcterms:W3CDTF">2021-12-07T14:30:00Z</dcterms:created>
  <dcterms:modified xsi:type="dcterms:W3CDTF">2025-01-12T14:14:45Z</dcterms:modified>
</cp:coreProperties>
</file>