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03" r:id="rId3"/>
    <p:sldId id="309" r:id="rId4"/>
    <p:sldId id="310" r:id="rId5"/>
    <p:sldId id="315" r:id="rId6"/>
    <p:sldId id="312" r:id="rId7"/>
    <p:sldId id="316" r:id="rId8"/>
    <p:sldId id="314" r:id="rId9"/>
    <p:sldId id="317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9"/>
            <p14:sldId id="310"/>
            <p14:sldId id="315"/>
            <p14:sldId id="312"/>
            <p14:sldId id="316"/>
            <p14:sldId id="314"/>
            <p14:sldId id="3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من أفواه المولدين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أفواه المولودين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واللي أتولدوا مرتين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واللي رجعوا صغيرين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تتولد الترانيم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 يروح بخورها عرش </a:t>
            </a:r>
            <a:r>
              <a:rPr lang="ar-EG" sz="6600" b="1" dirty="0" err="1">
                <a:solidFill>
                  <a:srgbClr val="005024"/>
                </a:solidFill>
                <a:cs typeface="+mn-cs"/>
              </a:rPr>
              <a:t>السما</a:t>
            </a:r>
            <a:r>
              <a:rPr lang="ar-EG" sz="6600" b="1" dirty="0">
                <a:solidFill>
                  <a:srgbClr val="005024"/>
                </a:solidFill>
                <a:cs typeface="+mn-cs"/>
              </a:rPr>
              <a:t>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يشق نورها عتمة هنا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تسكت الأعداء تروح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نفوسنا </a:t>
            </a:r>
            <a:r>
              <a:rPr lang="ar-EG" sz="6600" b="1" dirty="0" err="1">
                <a:solidFill>
                  <a:srgbClr val="005024"/>
                </a:solidFill>
                <a:cs typeface="+mn-cs"/>
              </a:rPr>
              <a:t>تاني</a:t>
            </a:r>
            <a:r>
              <a:rPr lang="ar-EG" sz="66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EG" sz="6600" b="1" dirty="0" err="1">
                <a:solidFill>
                  <a:srgbClr val="005024"/>
                </a:solidFill>
                <a:cs typeface="+mn-cs"/>
              </a:rPr>
              <a:t>مترنمة</a:t>
            </a:r>
            <a:endParaRPr lang="ar-EG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68753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أفواه المصلوبين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واللي باتوا معذبين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والمهان والمضطهدين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تتولد الترانيم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494811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 يروح بخورها عرش </a:t>
            </a:r>
            <a:r>
              <a:rPr lang="ar-EG" sz="6600" b="1" dirty="0" err="1">
                <a:solidFill>
                  <a:srgbClr val="005024"/>
                </a:solidFill>
                <a:cs typeface="+mn-cs"/>
              </a:rPr>
              <a:t>السما</a:t>
            </a:r>
            <a:r>
              <a:rPr lang="ar-EG" sz="6600" b="1" dirty="0">
                <a:solidFill>
                  <a:srgbClr val="005024"/>
                </a:solidFill>
                <a:cs typeface="+mn-cs"/>
              </a:rPr>
              <a:t>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يشق نورها عتمة هنا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تسكت الأعداء تروح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نفوسنا </a:t>
            </a:r>
            <a:r>
              <a:rPr lang="ar-EG" sz="6600" b="1" dirty="0" err="1">
                <a:solidFill>
                  <a:srgbClr val="005024"/>
                </a:solidFill>
                <a:cs typeface="+mn-cs"/>
              </a:rPr>
              <a:t>تاني</a:t>
            </a:r>
            <a:r>
              <a:rPr lang="ar-EG" sz="66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EG" sz="6600" b="1" dirty="0" err="1">
                <a:solidFill>
                  <a:srgbClr val="005024"/>
                </a:solidFill>
                <a:cs typeface="+mn-cs"/>
              </a:rPr>
              <a:t>مترنمة</a:t>
            </a:r>
            <a:endParaRPr lang="ar-EG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93897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أفواه المجربين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الحزانى والمطرودين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واللي في الضيق صابرين تتولد الترانيم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546746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 يروح بخورها عرش </a:t>
            </a:r>
            <a:r>
              <a:rPr lang="ar-EG" sz="6600" b="1" dirty="0" err="1">
                <a:solidFill>
                  <a:srgbClr val="005024"/>
                </a:solidFill>
                <a:cs typeface="+mn-cs"/>
              </a:rPr>
              <a:t>السما</a:t>
            </a:r>
            <a:r>
              <a:rPr lang="ar-EG" sz="6600" b="1" dirty="0">
                <a:solidFill>
                  <a:srgbClr val="005024"/>
                </a:solidFill>
                <a:cs typeface="+mn-cs"/>
              </a:rPr>
              <a:t>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يشق نورها عتمة هنا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تسكت الأعداء تروح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نفوسنا </a:t>
            </a:r>
            <a:r>
              <a:rPr lang="ar-EG" sz="6600" b="1" dirty="0" err="1">
                <a:solidFill>
                  <a:srgbClr val="005024"/>
                </a:solidFill>
                <a:cs typeface="+mn-cs"/>
              </a:rPr>
              <a:t>تاني</a:t>
            </a:r>
            <a:r>
              <a:rPr lang="ar-EG" sz="66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EG" sz="6600" b="1" dirty="0" err="1">
                <a:solidFill>
                  <a:srgbClr val="005024"/>
                </a:solidFill>
                <a:cs typeface="+mn-cs"/>
              </a:rPr>
              <a:t>مترنمة</a:t>
            </a:r>
            <a:endParaRPr lang="ar-EG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597163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من أفواه المقدسين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 اللي غالب والأمين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واللي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أنتظروا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سهرانين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تتولد الترانيم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255230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 يروح بخورها عرش </a:t>
            </a:r>
            <a:r>
              <a:rPr lang="ar-EG" sz="6600" b="1" dirty="0" err="1">
                <a:solidFill>
                  <a:srgbClr val="005024"/>
                </a:solidFill>
                <a:cs typeface="+mn-cs"/>
              </a:rPr>
              <a:t>السما</a:t>
            </a:r>
            <a:r>
              <a:rPr lang="ar-EG" sz="6600" b="1" dirty="0">
                <a:solidFill>
                  <a:srgbClr val="005024"/>
                </a:solidFill>
                <a:cs typeface="+mn-cs"/>
              </a:rPr>
              <a:t>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يشق نورها عتمة هنا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تسكت الأعداء تروح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نفوسنا </a:t>
            </a:r>
            <a:r>
              <a:rPr lang="ar-EG" sz="6600" b="1" dirty="0" err="1">
                <a:solidFill>
                  <a:srgbClr val="005024"/>
                </a:solidFill>
                <a:cs typeface="+mn-cs"/>
              </a:rPr>
              <a:t>تاني</a:t>
            </a:r>
            <a:r>
              <a:rPr lang="ar-EG" sz="66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EG" sz="6600" b="1" dirty="0" err="1">
                <a:solidFill>
                  <a:srgbClr val="005024"/>
                </a:solidFill>
                <a:cs typeface="+mn-cs"/>
              </a:rPr>
              <a:t>مترنمة</a:t>
            </a:r>
            <a:endParaRPr lang="ar-EG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73035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3382</TotalTime>
  <Words>123</Words>
  <Application>Microsoft Office PowerPoint</Application>
  <PresentationFormat>عرض على الشاشة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277</cp:revision>
  <dcterms:created xsi:type="dcterms:W3CDTF">2021-12-07T14:30:00Z</dcterms:created>
  <dcterms:modified xsi:type="dcterms:W3CDTF">2025-01-12T14:16:33Z</dcterms:modified>
</cp:coreProperties>
</file>