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10" r:id="rId4"/>
    <p:sldId id="309" r:id="rId5"/>
    <p:sldId id="311" r:id="rId6"/>
    <p:sldId id="313" r:id="rId7"/>
    <p:sldId id="31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0"/>
            <p14:sldId id="309"/>
            <p14:sldId id="311"/>
            <p14:sldId id="313"/>
            <p14:sldId id="3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28" y="2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أفواه الأسود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أفواه الأسود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يعلى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يعلى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زئير المؤمنين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والحق اللي يسود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أعلى من هتافات المزيفين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يرعب يرهب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يقلب في الموازين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تسمع تخشع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تخضع له الملايين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97703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cs typeface="+mn-cs"/>
              </a:rPr>
              <a:t>ترجع كل أفاعي الأرض</a:t>
            </a:r>
          </a:p>
          <a:p>
            <a:pPr algn="ctr" rtl="1"/>
            <a:r>
              <a:rPr lang="ar-EG" sz="7200" b="1" dirty="0">
                <a:cs typeface="+mn-cs"/>
              </a:rPr>
              <a:t>وتلبد في الجحور</a:t>
            </a:r>
          </a:p>
          <a:p>
            <a:pPr algn="ctr" rtl="1"/>
            <a:r>
              <a:rPr lang="ar-EG" sz="7200" b="1" dirty="0">
                <a:cs typeface="+mn-cs"/>
              </a:rPr>
              <a:t>تركع كل جباه الفرض</a:t>
            </a:r>
          </a:p>
          <a:p>
            <a:pPr algn="ctr" rtl="1"/>
            <a:r>
              <a:rPr lang="ar-EG" sz="7200" b="1" dirty="0">
                <a:cs typeface="+mn-cs"/>
              </a:rPr>
              <a:t>وترتفع النسور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وزئير الأشبال صيحة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ونشيد الأبطال فرحة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صيحة بقوة روح الله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فرحة باسمك يا ابن الله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84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371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dirty="0">
                <a:cs typeface="+mn-cs"/>
              </a:rPr>
              <a:t>آدي زئير المجد بقوة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cs typeface="+mn-cs"/>
              </a:rPr>
              <a:t>آدي زئير المجد أهوه</a:t>
            </a:r>
          </a:p>
          <a:p>
            <a:pPr algn="ctr" rtl="1">
              <a:lnSpc>
                <a:spcPct val="150000"/>
              </a:lnSpc>
            </a:pPr>
            <a:endParaRPr lang="ar-EG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31292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752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115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يســـــوع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67138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3381</TotalTime>
  <Words>65</Words>
  <Application>Microsoft Office PowerPoint</Application>
  <PresentationFormat>عرض على الشاشة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277</cp:revision>
  <dcterms:created xsi:type="dcterms:W3CDTF">2021-12-07T14:30:00Z</dcterms:created>
  <dcterms:modified xsi:type="dcterms:W3CDTF">2025-01-12T14:18:13Z</dcterms:modified>
</cp:coreProperties>
</file>