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1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ممكن نختلف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(ممكن نختلف)2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الأسم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نختلف في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الشكل نختلف في الطبع نختلف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الرأي نختلف لكن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عيلة المسيح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كنيسة المسيح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جسد المسيح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كُلُنَا أعضــــــاء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ورأسنا المسيح ممكن</a:t>
            </a:r>
          </a:p>
          <a:p>
            <a:pPr algn="ctr" rtl="1"/>
            <a:endParaRPr lang="ar-EG" sz="66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3383</TotalTime>
  <Words>37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2025-01-12T14:20:30Z</dcterms:modified>
</cp:coreProperties>
</file>