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03" r:id="rId3"/>
    <p:sldId id="310" r:id="rId4"/>
    <p:sldId id="309" r:id="rId5"/>
    <p:sldId id="311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10"/>
            <p14:sldId id="309"/>
            <p14:sldId id="31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28" y="5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مليكنا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قد جئتنا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مليكُنا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قد جئتنا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طفلا أيا قدير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ربُ السماءِ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والثنا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والواحدُ المنير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ولدت يا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مليكنا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في مذودٍ حقير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اسكبوا القلبَ واسجدوا له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فهو الله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سبحوا و مجدوا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397703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dirty="0">
                <a:cs typeface="+mn-cs"/>
              </a:rPr>
              <a:t>مجداً و حمداً يا كريم</a:t>
            </a:r>
            <a:br>
              <a:rPr lang="ar-EG" sz="6000" b="1" dirty="0">
                <a:cs typeface="+mn-cs"/>
              </a:rPr>
            </a:br>
            <a:r>
              <a:rPr lang="ar-EG" sz="6000" b="1" dirty="0">
                <a:cs typeface="+mn-cs"/>
              </a:rPr>
              <a:t>اسعدت أرضَنا</a:t>
            </a:r>
            <a:br>
              <a:rPr lang="ar-EG" sz="6000" b="1" dirty="0">
                <a:cs typeface="+mn-cs"/>
              </a:rPr>
            </a:br>
            <a:r>
              <a:rPr lang="ar-EG" sz="6000" b="1" dirty="0">
                <a:cs typeface="+mn-cs"/>
              </a:rPr>
              <a:t>أخليت عرشكَ العظيم</a:t>
            </a:r>
            <a:br>
              <a:rPr lang="ar-EG" sz="6000" b="1" dirty="0">
                <a:cs typeface="+mn-cs"/>
              </a:rPr>
            </a:br>
            <a:r>
              <a:rPr lang="ar-EG" sz="6000" b="1" dirty="0">
                <a:cs typeface="+mn-cs"/>
              </a:rPr>
              <a:t>لأجل سعدِنا</a:t>
            </a:r>
            <a:br>
              <a:rPr lang="ar-EG" sz="6000" b="1" dirty="0">
                <a:cs typeface="+mn-cs"/>
              </a:rPr>
            </a:br>
            <a:r>
              <a:rPr lang="ar-EG" sz="6000" b="1" dirty="0">
                <a:cs typeface="+mn-cs"/>
              </a:rPr>
              <a:t>في مذودٍ على الهشيم </a:t>
            </a:r>
            <a:br>
              <a:rPr lang="ar-EG" sz="6000" b="1" dirty="0">
                <a:cs typeface="+mn-cs"/>
              </a:rPr>
            </a:br>
            <a:r>
              <a:rPr lang="ar-EG" sz="6000" b="1" dirty="0">
                <a:cs typeface="+mn-cs"/>
              </a:rPr>
              <a:t>لتفدي جنسَنا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68753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اسكبوا القلبَ واسجدوا له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فهو الله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سبحوا و مجدوا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733725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3384</TotalTime>
  <Words>72</Words>
  <Application>Microsoft Office PowerPoint</Application>
  <PresentationFormat>عرض على الشاشة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277</cp:revision>
  <dcterms:created xsi:type="dcterms:W3CDTF">2021-12-07T14:30:00Z</dcterms:created>
  <dcterms:modified xsi:type="dcterms:W3CDTF">2025-01-12T14:22:13Z</dcterms:modified>
</cp:coreProperties>
</file>