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0" r:id="rId4"/>
    <p:sldId id="309" r:id="rId5"/>
    <p:sldId id="31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مليكنا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قد جئتنا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مليكُنا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جئتنا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طفلا أيا قدير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ربُ السماءِ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والثنا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والواحدُ المنير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ولدت يا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مليكنا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مذودٍ حقير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اسكبوا القلبَ واسجدوا له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فهو الله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سبحوا و مجدوا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cs typeface="+mn-cs"/>
              </a:rPr>
              <a:t>مجداً و حمداً يا كريم</a:t>
            </a:r>
            <a:br>
              <a:rPr lang="ar-EG" sz="6000" b="1" dirty="0">
                <a:cs typeface="+mn-cs"/>
              </a:rPr>
            </a:br>
            <a:r>
              <a:rPr lang="ar-EG" sz="6000" b="1" dirty="0">
                <a:cs typeface="+mn-cs"/>
              </a:rPr>
              <a:t>اسعدت أرضَنا</a:t>
            </a:r>
            <a:br>
              <a:rPr lang="ar-EG" sz="6000" b="1" dirty="0">
                <a:cs typeface="+mn-cs"/>
              </a:rPr>
            </a:br>
            <a:r>
              <a:rPr lang="ar-EG" sz="6000" b="1" dirty="0">
                <a:cs typeface="+mn-cs"/>
              </a:rPr>
              <a:t>أخليت عرشكَ العظيم</a:t>
            </a:r>
            <a:br>
              <a:rPr lang="ar-EG" sz="6000" b="1" dirty="0">
                <a:cs typeface="+mn-cs"/>
              </a:rPr>
            </a:br>
            <a:r>
              <a:rPr lang="ar-EG" sz="6000" b="1" dirty="0">
                <a:cs typeface="+mn-cs"/>
              </a:rPr>
              <a:t>لأجل سعدِنا</a:t>
            </a:r>
            <a:br>
              <a:rPr lang="ar-EG" sz="6000" b="1" dirty="0">
                <a:cs typeface="+mn-cs"/>
              </a:rPr>
            </a:br>
            <a:r>
              <a:rPr lang="ar-EG" sz="6000" b="1" dirty="0">
                <a:cs typeface="+mn-cs"/>
              </a:rPr>
              <a:t>في مذودٍ على الهشيم </a:t>
            </a:r>
            <a:br>
              <a:rPr lang="ar-EG" sz="6000" b="1" dirty="0">
                <a:cs typeface="+mn-cs"/>
              </a:rPr>
            </a:br>
            <a:r>
              <a:rPr lang="ar-EG" sz="6000" b="1" dirty="0">
                <a:cs typeface="+mn-cs"/>
              </a:rPr>
              <a:t>لتفدي جنسَنا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اسكبوا القلبَ واسجدوا له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فهو الله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سبحوا و مجدوا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3372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72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2025-01-12T14:22:13Z</dcterms:modified>
</cp:coreProperties>
</file>