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0" r:id="rId4"/>
    <p:sldId id="309" r:id="rId5"/>
    <p:sldId id="31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ملكي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لاقاني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/>
              <a:t>ملكـــــــي  </a:t>
            </a:r>
            <a:r>
              <a:rPr lang="ar-EG" sz="7200" b="1" dirty="0" err="1"/>
              <a:t>ملكــــــي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لاقاني و أنا عبد أسير</a:t>
            </a:r>
            <a:br>
              <a:rPr lang="ar-EG" sz="7200" b="1" dirty="0"/>
            </a:br>
            <a:r>
              <a:rPr lang="ar-EG" sz="7200" b="1" dirty="0"/>
              <a:t>ملك قلبي وخلاني أمير</a:t>
            </a:r>
            <a:br>
              <a:rPr lang="ar-EG" sz="72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ملكـــــــــي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ملكــــــــي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للأبد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أغني وأقول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بحبـــــــــــــك يا يسوع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علــــــــــــتى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طـــــــــــــول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4EABA3-9C1F-A8D9-AA42-858F8124D824}"/>
              </a:ext>
            </a:extLst>
          </p:cNvPr>
          <p:cNvSpPr txBox="1">
            <a:spLocks/>
          </p:cNvSpPr>
          <p:nvPr/>
        </p:nvSpPr>
        <p:spPr>
          <a:xfrm>
            <a:off x="467544" y="1524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dirty="0"/>
              <a:t>يسوع حبك </a:t>
            </a:r>
            <a:br>
              <a:rPr lang="ar-EG" sz="6600" b="1" dirty="0"/>
            </a:br>
            <a:r>
              <a:rPr lang="ar-EG" sz="6600" b="1" dirty="0"/>
              <a:t>غطى كل العيوب</a:t>
            </a:r>
            <a:br>
              <a:rPr lang="ar-EG" sz="6600" b="1" dirty="0"/>
            </a:br>
            <a:r>
              <a:rPr lang="ar-EG" sz="6600" b="1" dirty="0"/>
              <a:t>حضنك شفى </a:t>
            </a:r>
            <a:br>
              <a:rPr lang="ar-EG" sz="6600" b="1" dirty="0"/>
            </a:br>
            <a:r>
              <a:rPr lang="ar-EG" sz="6600" b="1" dirty="0"/>
              <a:t>كل الجروح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ECF2207-339C-7E77-972F-9044ADC0C347}"/>
              </a:ext>
            </a:extLst>
          </p:cNvPr>
          <p:cNvSpPr txBox="1">
            <a:spLocks/>
          </p:cNvSpPr>
          <p:nvPr/>
        </p:nvSpPr>
        <p:spPr>
          <a:xfrm>
            <a:off x="395536" y="381000"/>
            <a:ext cx="8443664" cy="914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dirty="0"/>
              <a:t>فيك يا يسوع </a:t>
            </a:r>
            <a:br>
              <a:rPr lang="ar-EG" sz="7200" b="1" dirty="0"/>
            </a:br>
            <a:r>
              <a:rPr lang="ar-EG" sz="7200" b="1" dirty="0" err="1"/>
              <a:t>بلاقى</a:t>
            </a:r>
            <a:r>
              <a:rPr lang="ar-EG" sz="7200" b="1" dirty="0"/>
              <a:t> كل الحب</a:t>
            </a:r>
            <a:br>
              <a:rPr lang="ar-EG" sz="7200" b="1" dirty="0"/>
            </a:br>
            <a:r>
              <a:rPr lang="ar-EG" sz="7200" b="1" dirty="0"/>
              <a:t>شبع كل جوع</a:t>
            </a:r>
            <a:br>
              <a:rPr lang="ar-EG" sz="7200" b="1" dirty="0"/>
            </a:br>
            <a:r>
              <a:rPr lang="ar-EG" sz="7200" b="1" dirty="0"/>
              <a:t>موتك على الصليب </a:t>
            </a:r>
            <a:br>
              <a:rPr lang="ar-EG" sz="7200" b="1" dirty="0"/>
            </a:br>
            <a:r>
              <a:rPr lang="ar-EG" sz="7200" b="1" dirty="0"/>
              <a:t>فتــح لي الطــــريق  </a:t>
            </a:r>
          </a:p>
        </p:txBody>
      </p:sp>
    </p:spTree>
    <p:extLst>
      <p:ext uri="{BB962C8B-B14F-4D97-AF65-F5344CB8AC3E}">
        <p14:creationId xmlns:p14="http://schemas.microsoft.com/office/powerpoint/2010/main" val="188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</TotalTime>
  <Words>66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2025-01-12T14:26:45Z</dcterms:modified>
</cp:coreProperties>
</file>