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9" r:id="rId4"/>
    <p:sldId id="310" r:id="rId5"/>
    <p:sldId id="311" r:id="rId6"/>
    <p:sldId id="312" r:id="rId7"/>
    <p:sldId id="31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1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28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ملكي مجدا لمليكي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ملكي مجداً لملكي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شمس البر سيدي أجثو لك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ملكي مجدا لملكي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غفرت الآثام رفعت الأحمال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خروف مذبوح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أعظم وأرفع اسم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أفرح أهلل بيسوع ملكي</a:t>
            </a: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ملكي مجداً لملكي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المجد راحتي أجثو لك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ملكي مجداً لملكي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أزلت الأوجاع حملت الأحزان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راعٍ أمين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8857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أعظم وأرفع اسم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أفرح أهلل بيسوع ملكي</a:t>
            </a: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82781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ملكي مجدا لملكي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الكل رايتي أجثو لك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ملكي مجدا لملكي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سحقت الشيطان لك السلطان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أسد غالب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27639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أعظم وأرفع اسم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أفرح أهلل بيسوع ملكي</a:t>
            </a: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78090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3381</TotalTime>
  <Words>88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276</cp:revision>
  <dcterms:created xsi:type="dcterms:W3CDTF">2021-12-07T14:30:00Z</dcterms:created>
  <dcterms:modified xsi:type="dcterms:W3CDTF">2025-01-12T14:32:19Z</dcterms:modified>
</cp:coreProperties>
</file>