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10" r:id="rId5"/>
    <p:sldId id="311" r:id="rId6"/>
    <p:sldId id="312" r:id="rId7"/>
    <p:sldId id="31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28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ملكي مجدا لمليكي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ملكي مجداً لملكي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شمس البر سيدي أجثو لك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ملكي مجدا لملكي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غفرت الآثام رفعت الأحمال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خروف مذبوح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أعظم وأرفع اسم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أفرح أهلل بيسوع ملكي</a:t>
            </a: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ملكي مجداً لملكي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المجد راحتي أجثو لك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ملكي مجداً لملكي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أزلت الأوجاع حملت الأحزان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راعٍ أمين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8857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أعظم وأرفع اسم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أفرح أهلل بيسوع ملكي</a:t>
            </a: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8278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ملكي مجدا لملكي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الكل رايتي أجثو لك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ملكي مجدا لملكي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سحقت الشيطان لك السلطان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أسد غالب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2763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أعظم وأرفع اسم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أفرح أهلل بيسوع ملكي</a:t>
            </a: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7809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88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2025-01-12T14:32:19Z</dcterms:modified>
</cp:coreProperties>
</file>