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1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ملكوته مالا يزول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ملكوته ما لا يزول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سلطانه بلا حدود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علوا اسمه يا شعبه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 اسمه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عمانوئيل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معنا للأبد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نهتف له نعبده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بأعذب الألحان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</TotalTime>
  <Words>35</Words>
  <Application>Microsoft Office PowerPoint</Application>
  <PresentationFormat>عرض على الشاشة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2025-01-12T14:33:13Z</dcterms:modified>
</cp:coreProperties>
</file>