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03" r:id="rId3"/>
    <p:sldId id="310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1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58" d="100"/>
          <a:sy n="58" d="100"/>
        </p:scale>
        <p:origin x="44" y="5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ملكوته مالا يزول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ملكوته ما لا يزول</a:t>
            </a:r>
            <a:b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سلطانه بلا حدود</a:t>
            </a:r>
            <a:b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علوا اسمه يا شعبه</a:t>
            </a:r>
            <a:b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رب الجنود هو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ان اسمه </a:t>
            </a: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عمانوئيل</a:t>
            </a:r>
            <a:b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يسوع معنا للأبد</a:t>
            </a:r>
            <a:b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نهتف له نعبده</a:t>
            </a:r>
            <a:b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80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بأعذب الألحان</a:t>
            </a:r>
            <a:endParaRPr lang="ar-EG" sz="8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397703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3379</TotalTime>
  <Words>35</Words>
  <Application>Microsoft Office PowerPoint</Application>
  <PresentationFormat>عرض على الشاشة (4:3)</PresentationFormat>
  <Paragraphs>4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8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277</cp:revision>
  <dcterms:created xsi:type="dcterms:W3CDTF">2021-12-07T14:30:00Z</dcterms:created>
  <dcterms:modified xsi:type="dcterms:W3CDTF">2025-01-12T14:33:13Z</dcterms:modified>
</cp:coreProperties>
</file>