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75" r:id="rId2"/>
    <p:sldId id="303" r:id="rId3"/>
    <p:sldId id="310" r:id="rId4"/>
    <p:sldId id="309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327" r:id="rId22"/>
    <p:sldId id="328" r:id="rId23"/>
    <p:sldId id="329" r:id="rId24"/>
    <p:sldId id="330" r:id="rId25"/>
    <p:sldId id="331" r:id="rId26"/>
    <p:sldId id="332" r:id="rId27"/>
    <p:sldId id="333" r:id="rId28"/>
    <p:sldId id="334" r:id="rId29"/>
    <p:sldId id="335" r:id="rId30"/>
    <p:sldId id="336" r:id="rId31"/>
    <p:sldId id="337" r:id="rId32"/>
    <p:sldId id="338" r:id="rId33"/>
    <p:sldId id="339" r:id="rId34"/>
    <p:sldId id="340" r:id="rId35"/>
    <p:sldId id="293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10"/>
            <p14:sldId id="309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  <p14:sldId id="339"/>
            <p14:sldId id="34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56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ملكوت الله جوانا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295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/>
              <a:t>اعطوا المصلوب مجد الآن  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/>
              <a:t>هو الرافع الأحزان..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/>
              <a:t>آمين </a:t>
            </a:r>
            <a:r>
              <a:rPr lang="ar-SA" altLang="en-US" sz="8000" b="1" dirty="0" err="1"/>
              <a:t>هللويا</a:t>
            </a:r>
            <a:r>
              <a:rPr lang="ar-SA" altLang="en-US" sz="8000" b="1" dirty="0"/>
              <a:t>.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endParaRPr lang="ar-SA" altLang="en-US" sz="8000" b="1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471607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على دق العود والمزمـار  رقص البار..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واللي شافت ان ده عار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طالها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البوار..بلا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232810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قالت: لا يمكن يُكرم       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ملك صار واحد م الناس..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ورفضت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الهللويا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782308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295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/>
              <a:t> اسجدوا للملك الأعظم       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/>
              <a:t> تجسَّد وعطى الخلاص..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/>
              <a:t>آمين </a:t>
            </a:r>
            <a:r>
              <a:rPr lang="ar-SA" altLang="en-US" sz="8000" b="1" dirty="0" err="1"/>
              <a:t>هللويا</a:t>
            </a:r>
            <a:r>
              <a:rPr lang="ar-SA" altLang="en-US" sz="8000" b="1" dirty="0"/>
              <a:t>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113495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5-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مريم خرجت بالدفوف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مرنمة..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ومريم العذراء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بتضيف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 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التعظمة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..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254945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304800" y="1219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والتلاميذ بعظائم الله     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 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حوالين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عرش التقدمة..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آمين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203475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295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/>
              <a:t>مرهبة يا كنيسة الله       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 err="1"/>
              <a:t>وانتي</a:t>
            </a:r>
            <a:r>
              <a:rPr lang="ar-SA" altLang="en-US" sz="8000" b="1" dirty="0"/>
              <a:t> صاعدة مهللة..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/>
              <a:t>آمين </a:t>
            </a:r>
            <a:r>
              <a:rPr lang="ar-SA" altLang="en-US" sz="8000" b="1" dirty="0" err="1"/>
              <a:t>هللويا</a:t>
            </a:r>
            <a:r>
              <a:rPr lang="ar-SA" altLang="en-US" sz="8000" b="1" dirty="0"/>
              <a:t>.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endParaRPr lang="ar-SA" altLang="en-US" sz="8000" b="1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34889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6-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أوفي نذور الشــــفاه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له بالتسبيح..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حل قيودي وقمت مع  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سيدي المسيح..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4953651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219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آتي لمذبحك يا الله        </a:t>
            </a:r>
          </a:p>
          <a:p>
            <a:pPr algn="ctr" rtl="1"/>
            <a:r>
              <a:rPr lang="ar-EG" sz="8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بالعود وبالحمد..</a:t>
            </a:r>
          </a:p>
          <a:p>
            <a:pPr algn="ctr" rtl="1"/>
            <a:r>
              <a:rPr lang="ar-EG" sz="8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آمين </a:t>
            </a:r>
            <a:r>
              <a:rPr lang="ar-EG" sz="88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8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9189103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/>
              <a:t>قدام الملائكــــــــــة       أفرح بك للأبد..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/>
              <a:t>آمين </a:t>
            </a:r>
            <a:r>
              <a:rPr lang="ar-SA" altLang="en-US" sz="8000" b="1" dirty="0" err="1"/>
              <a:t>هللويا</a:t>
            </a:r>
            <a:r>
              <a:rPr lang="ar-SA" altLang="en-US" sz="8000" b="1" dirty="0"/>
              <a:t>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3475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ملكوت الله جوانا    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برّ وأفراح..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وسلام الله يحمينا   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ف قلب الأتراح..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7-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 الذي تسبحك 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الملائكةُ..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وتسجد لك رؤساء   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الملائكة..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5246634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219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 الذي تباركك        </a:t>
            </a:r>
          </a:p>
          <a:p>
            <a:pPr algn="ctr" rtl="1"/>
            <a:r>
              <a:rPr lang="ar-EG" sz="8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88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رياسات</a:t>
            </a:r>
            <a:r>
              <a:rPr lang="ar-EG" sz="8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الأجناد..</a:t>
            </a:r>
          </a:p>
          <a:p>
            <a:pPr algn="ctr" rtl="1"/>
            <a:r>
              <a:rPr lang="ar-EG" sz="8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آمين </a:t>
            </a:r>
            <a:r>
              <a:rPr lang="ar-EG" sz="88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8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9671922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295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/>
              <a:t>وتصرخُ نحوك         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/>
              <a:t>  الأرباب </a:t>
            </a:r>
            <a:r>
              <a:rPr lang="ar-SA" altLang="en-US" sz="8000" b="1" dirty="0" err="1"/>
              <a:t>للأباد</a:t>
            </a:r>
            <a:r>
              <a:rPr lang="ar-SA" altLang="en-US" sz="8000" b="1" dirty="0"/>
              <a:t>..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/>
              <a:t>آمين </a:t>
            </a:r>
            <a:r>
              <a:rPr lang="ar-SA" altLang="en-US" sz="8000" b="1" dirty="0" err="1"/>
              <a:t>هللويا</a:t>
            </a:r>
            <a:r>
              <a:rPr lang="ar-SA" altLang="en-US" sz="8000" b="1" dirty="0"/>
              <a:t>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3547802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8-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والسيادات بمجدك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ينطقون..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والعروش ترسل لك 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شذا الإكرام..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4952779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219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ألوفٌ </a:t>
            </a:r>
            <a:r>
              <a:rPr lang="ar-EG" sz="88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ألوف</a:t>
            </a:r>
            <a:r>
              <a:rPr lang="ar-EG" sz="8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وقوف      </a:t>
            </a:r>
          </a:p>
          <a:p>
            <a:pPr algn="ctr" rtl="1"/>
            <a:r>
              <a:rPr lang="ar-EG" sz="8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قدامك يتعبدون..</a:t>
            </a:r>
          </a:p>
          <a:p>
            <a:pPr algn="ctr" rtl="1"/>
            <a:r>
              <a:rPr lang="ar-EG" sz="8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آمين </a:t>
            </a:r>
            <a:r>
              <a:rPr lang="ar-EG" sz="88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8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7140169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295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/>
              <a:t> وربوات ربوات صفوف  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/>
              <a:t>  بالفرح لك يخدمون..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/>
              <a:t>آمين </a:t>
            </a:r>
            <a:r>
              <a:rPr lang="ar-SA" altLang="en-US" sz="8000" b="1" dirty="0" err="1"/>
              <a:t>هللويا</a:t>
            </a:r>
            <a:r>
              <a:rPr lang="ar-SA" altLang="en-US" sz="8000" b="1" dirty="0"/>
              <a:t>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1436800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9-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وغير المرئيين     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يباركون..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ويسجد الظاهرون  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لك ويطيعون..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801556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1219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قدوس </a:t>
            </a:r>
            <a:r>
              <a:rPr lang="ar-EG" sz="88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قدوس</a:t>
            </a:r>
            <a:r>
              <a:rPr lang="ar-EG" sz="8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88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قدوس</a:t>
            </a:r>
            <a:r>
              <a:rPr lang="ar-EG" sz="8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   </a:t>
            </a:r>
          </a:p>
          <a:p>
            <a:pPr algn="ctr" rtl="1"/>
            <a:r>
              <a:rPr lang="ar-EG" sz="8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 ربُّ </a:t>
            </a:r>
            <a:r>
              <a:rPr lang="ar-EG" sz="88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الصباؤوتِ</a:t>
            </a:r>
            <a:r>
              <a:rPr lang="ar-EG" sz="8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..</a:t>
            </a:r>
          </a:p>
          <a:p>
            <a:pPr algn="ctr" rtl="1"/>
            <a:r>
              <a:rPr lang="ar-EG" sz="8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آمين </a:t>
            </a:r>
            <a:r>
              <a:rPr lang="ar-EG" sz="88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8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2372282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295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/>
              <a:t>السماء والأرض       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/>
              <a:t>  مملوءتان من مجدك..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/>
              <a:t>آمين </a:t>
            </a:r>
            <a:r>
              <a:rPr lang="ar-SA" altLang="en-US" sz="8000" b="1" dirty="0" err="1"/>
              <a:t>هللويا</a:t>
            </a:r>
            <a:r>
              <a:rPr lang="ar-SA" altLang="en-US" sz="8000" b="1" dirty="0"/>
              <a:t>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3187854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10-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سبحوا الله في جميع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قديسيه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..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في فلك قوته    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سبحوه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..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608408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219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قلب الأبرار أيقونة         </a:t>
            </a:r>
          </a:p>
          <a:p>
            <a:pPr algn="ctr" rtl="1"/>
            <a:r>
              <a:rPr lang="ar-EG" sz="8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للأفراح الأبدية..</a:t>
            </a:r>
          </a:p>
          <a:p>
            <a:pPr algn="ctr" rtl="1"/>
            <a:r>
              <a:rPr lang="ar-EG" sz="8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آمين </a:t>
            </a:r>
            <a:r>
              <a:rPr lang="ar-EG" sz="88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8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977035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عَلىَ قواته            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سبحوه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..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ككثرة عظمته         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سبحوه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..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8620615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/>
              <a:t> بصوت الأبواق      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/>
              <a:t>  </a:t>
            </a:r>
            <a:r>
              <a:rPr lang="ar-SA" altLang="en-US" sz="8000" b="1" dirty="0" err="1"/>
              <a:t>سبحوه</a:t>
            </a:r>
            <a:r>
              <a:rPr lang="ar-SA" altLang="en-US" sz="8000" b="1" dirty="0"/>
              <a:t>..</a:t>
            </a:r>
            <a:r>
              <a:rPr lang="ar-SA" altLang="en-US" sz="8000" b="1" dirty="0" err="1"/>
              <a:t>هللويا</a:t>
            </a:r>
            <a:r>
              <a:rPr lang="ar-SA" altLang="en-US" sz="8000" b="1" dirty="0"/>
              <a:t>.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/>
              <a:t> برباب وعود         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/>
              <a:t> </a:t>
            </a:r>
            <a:r>
              <a:rPr lang="ar-SA" altLang="en-US" sz="8000" b="1" dirty="0" err="1"/>
              <a:t>سبحوه</a:t>
            </a:r>
            <a:r>
              <a:rPr lang="ar-SA" altLang="en-US" sz="8000" b="1" dirty="0"/>
              <a:t>.. </a:t>
            </a:r>
            <a:r>
              <a:rPr lang="ar-SA" altLang="en-US" sz="8000" b="1" dirty="0" err="1"/>
              <a:t>هللويا</a:t>
            </a:r>
            <a:r>
              <a:rPr lang="ar-SA" altLang="en-US" sz="8000" b="1" dirty="0"/>
              <a:t>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2884927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بالدفوف والرقص     </a:t>
            </a:r>
          </a:p>
          <a:p>
            <a:pPr algn="ctr" rtl="1"/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سبحوه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..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بأوتار ومزمار       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سبحوه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..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0536888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219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وبصنوج التصويت   </a:t>
            </a:r>
          </a:p>
          <a:p>
            <a:pPr algn="ctr" rtl="1"/>
            <a:r>
              <a:rPr lang="ar-EG" sz="8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 </a:t>
            </a:r>
            <a:r>
              <a:rPr lang="ar-EG" sz="88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سبحوه</a:t>
            </a:r>
            <a:r>
              <a:rPr lang="ar-EG" sz="8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.. </a:t>
            </a:r>
            <a:r>
              <a:rPr lang="ar-EG" sz="88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8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1084493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7200" b="1" dirty="0"/>
              <a:t> وبصنوج الهتاف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7200" b="1" dirty="0" err="1"/>
              <a:t>سبحوه</a:t>
            </a:r>
            <a:r>
              <a:rPr lang="ar-SA" altLang="en-US" sz="7200" b="1" dirty="0"/>
              <a:t> </a:t>
            </a:r>
            <a:r>
              <a:rPr lang="ar-SA" altLang="en-US" sz="7200" b="1" dirty="0" err="1"/>
              <a:t>ورتلوا..آمين</a:t>
            </a:r>
            <a:r>
              <a:rPr lang="ar-SA" altLang="en-US" sz="7200" b="1" dirty="0"/>
              <a:t> </a:t>
            </a:r>
            <a:r>
              <a:rPr lang="ar-SA" altLang="en-US" sz="7200" b="1" dirty="0" err="1"/>
              <a:t>هللويا</a:t>
            </a:r>
            <a:r>
              <a:rPr lang="ar-SA" altLang="en-US" sz="7200" b="1" dirty="0"/>
              <a:t>.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7200" b="1" dirty="0"/>
              <a:t>كلُّ نسمة فلتسبح     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7200" b="1" dirty="0"/>
              <a:t>   اسمَ ربِنا يسوع..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7200" b="1" dirty="0"/>
              <a:t>آمين </a:t>
            </a:r>
            <a:r>
              <a:rPr lang="ar-SA" altLang="en-US" sz="7200" b="1" dirty="0" err="1"/>
              <a:t>هللويا</a:t>
            </a:r>
            <a:r>
              <a:rPr lang="ar-SA" altLang="en-US" sz="7200" b="1" dirty="0"/>
              <a:t>. </a:t>
            </a:r>
            <a:endParaRPr lang="en-US" altLang="en-US" sz="8000" b="1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385905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295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/>
              <a:t>فرح الرب قوتنا </a:t>
            </a:r>
            <a:endParaRPr lang="en-US" altLang="en-US" sz="8000" b="1" dirty="0"/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/>
              <a:t> شدة وعزة إلهية.</a:t>
            </a:r>
            <a:r>
              <a:rPr lang="en-US" altLang="en-US" sz="8000" b="1" dirty="0"/>
              <a:t>.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800" b="1" dirty="0"/>
              <a:t>آمين</a:t>
            </a:r>
            <a:r>
              <a:rPr lang="en-US" altLang="en-US" sz="8800" b="1" dirty="0"/>
              <a:t> </a:t>
            </a:r>
            <a:r>
              <a:rPr lang="ar-SA" altLang="en-US" sz="8800" b="1" dirty="0" err="1"/>
              <a:t>هللويا</a:t>
            </a:r>
            <a:r>
              <a:rPr lang="ar-SA" altLang="en-US" sz="8800" b="1" dirty="0"/>
              <a:t>.</a:t>
            </a:r>
            <a:endParaRPr lang="en-US" altLang="en-US" sz="8800" b="1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68753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أفواه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ماليانة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بغُنا      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وضحك وتهليل..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لقلوب مسكونة بغنى  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حق الإنجيل..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 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211783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1295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وف أرواحنا التسبيحات   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هي عربون السماويات..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آمين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168111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295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/>
              <a:t>صوت الله جوه الآيات  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/>
              <a:t>حول آهتنا لنغمات..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SA" altLang="en-US" sz="8000" b="1" dirty="0"/>
              <a:t>آمين </a:t>
            </a:r>
            <a:r>
              <a:rPr lang="ar-SA" altLang="en-US" sz="8000" b="1" dirty="0" err="1"/>
              <a:t>هللويا</a:t>
            </a:r>
            <a:r>
              <a:rPr lang="ar-SA" altLang="en-US" sz="8000" b="1" dirty="0"/>
              <a:t>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165936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22860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ربنا وعد واتكلم      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 قال: سأراكم..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   تفرحوا وتدوم فيكم       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أفراحُكم..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083860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1295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ولا ينزعها أي كيـــــان  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قال:“افرح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” وقد كان..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آمين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10916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3424</TotalTime>
  <Words>455</Words>
  <Application>Microsoft Office PowerPoint</Application>
  <PresentationFormat>عرض على الشاشة (4:3)</PresentationFormat>
  <Paragraphs>122</Paragraphs>
  <Slides>35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35</vt:i4>
      </vt:variant>
    </vt:vector>
  </HeadingPairs>
  <TitlesOfParts>
    <vt:vector size="39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276</cp:revision>
  <dcterms:created xsi:type="dcterms:W3CDTF">2021-12-07T14:30:00Z</dcterms:created>
  <dcterms:modified xsi:type="dcterms:W3CDTF">2025-01-12T14:38:42Z</dcterms:modified>
</cp:coreProperties>
</file>