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5" r:id="rId2"/>
    <p:sldId id="303" r:id="rId3"/>
    <p:sldId id="310" r:id="rId4"/>
    <p:sldId id="30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29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09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56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ملكوت الله جوانا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اعطوا المصلوب مجد الآن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هو الرافع الأحزان..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71607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دق العود والمزمـار  رقص البار..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واللي شافت ان ده عار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طالها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البوار..بلا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32810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قالت: لا يمكن يُكرم  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صار واحد م الناس..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ورفضت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82308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اسجدوا للملك الأعظم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تجسَّد وعطى الخلاص..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1349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مريم خرجت بالدفوف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مرنمة..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ومريم العذراء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بتضيف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التعظمة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5494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والتلاميذ بعظائم الله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عرش التقدمة..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03475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مرهبة يا كنيسة الله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 err="1"/>
              <a:t>وانتي</a:t>
            </a:r>
            <a:r>
              <a:rPr lang="ar-SA" altLang="en-US" sz="8000" b="1" dirty="0"/>
              <a:t> صاعدة مهللة..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endParaRPr lang="ar-SA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34889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أوفي نذور الشــــفاه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له بالتسبيح..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 قيودي وقمت مع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سيدي المسيح..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5365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لمذبحك يا الله   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بالعود وبالحمد..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1891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قدام الملائكــــــــــة       أفرح بك للأبد..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47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 الله جوانا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برّ وأفراح..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وسلام الله يحمينا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 قلب الأتراح..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الذي تسبحك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الملائكةُ..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وتسجد لك رؤساء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الملائكة..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4663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الذي تباركك   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رياسات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الأجناد..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67192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وتصرخُ نحوك  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 الأرباب </a:t>
            </a:r>
            <a:r>
              <a:rPr lang="ar-SA" altLang="en-US" sz="8000" b="1" dirty="0" err="1"/>
              <a:t>للأباد</a:t>
            </a:r>
            <a:r>
              <a:rPr lang="ar-SA" altLang="en-US" sz="8000" b="1" dirty="0"/>
              <a:t>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54780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8-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والسيادات بمجدك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ينطقون..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والعروش ترسل لك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شذا الإكرام..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95277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ألوفٌ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ألوف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وقوف 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قدامك يتعبدون..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714016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وربوات ربوات صفوف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 بالفرح لك يخدمون..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43680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9-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وغير المرئيين 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يباركون..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ويسجد الظاهرون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ويطيعون..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0155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قدوس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ربُّ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الصباؤوتِ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37228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السماء والأرض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 مملوءتان من مجدك..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18785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10-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سبحوا الله في جميع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قديسيه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في فلك قوته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0840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 الأبرار أيقونة      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للأفراح الأبدية..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عَلىَ قواته       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ككثرة عظمته      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62061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بصوت الأبواق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 </a:t>
            </a:r>
            <a:r>
              <a:rPr lang="ar-SA" altLang="en-US" sz="8000" b="1" dirty="0" err="1"/>
              <a:t>سبحوه</a:t>
            </a:r>
            <a:r>
              <a:rPr lang="ar-SA" altLang="en-US" sz="8000" b="1" dirty="0"/>
              <a:t>..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برباب وعود    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</a:t>
            </a:r>
            <a:r>
              <a:rPr lang="ar-SA" altLang="en-US" sz="8000" b="1" dirty="0" err="1"/>
              <a:t>سبحوه</a:t>
            </a:r>
            <a:r>
              <a:rPr lang="ar-SA" altLang="en-US" sz="8000" b="1" dirty="0"/>
              <a:t>..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884927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بالدفوف والرقص    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بأوتار ومزمار       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53688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وبصنوج التصويت   </a:t>
            </a:r>
          </a:p>
          <a:p>
            <a:pPr algn="ctr" rtl="1"/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.. </a:t>
            </a:r>
            <a:r>
              <a:rPr lang="ar-EG" sz="88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08449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 وبصنوج الهتاف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 err="1"/>
              <a:t>سبحوه</a:t>
            </a:r>
            <a:r>
              <a:rPr lang="ar-SA" altLang="en-US" sz="7200" b="1" dirty="0"/>
              <a:t> </a:t>
            </a:r>
            <a:r>
              <a:rPr lang="ar-SA" altLang="en-US" sz="7200" b="1" dirty="0" err="1"/>
              <a:t>ورتلوا..آمين</a:t>
            </a:r>
            <a:r>
              <a:rPr lang="ar-SA" altLang="en-US" sz="7200" b="1" dirty="0"/>
              <a:t> </a:t>
            </a:r>
            <a:r>
              <a:rPr lang="ar-SA" altLang="en-US" sz="7200" b="1" dirty="0" err="1"/>
              <a:t>هللويا</a:t>
            </a:r>
            <a:r>
              <a:rPr lang="ar-SA" altLang="en-US" sz="72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كلُّ نسمة فلتسبح   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   اسمَ ربِنا يسوع..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7200" b="1" dirty="0"/>
              <a:t>آمين </a:t>
            </a:r>
            <a:r>
              <a:rPr lang="ar-SA" altLang="en-US" sz="7200" b="1" dirty="0" err="1"/>
              <a:t>هللويا</a:t>
            </a:r>
            <a:r>
              <a:rPr lang="ar-SA" altLang="en-US" sz="7200" b="1" dirty="0"/>
              <a:t>. </a:t>
            </a:r>
            <a:endParaRPr lang="en-US" altLang="en-US" sz="80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385905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فرح الرب قوتنا </a:t>
            </a:r>
            <a:endParaRPr lang="en-US" altLang="en-US" sz="8000" b="1" dirty="0"/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 شدة وعزة إلهية.</a:t>
            </a:r>
            <a:r>
              <a:rPr lang="en-US" altLang="en-US" sz="8000" b="1" dirty="0"/>
              <a:t>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800" b="1" dirty="0"/>
              <a:t>آمين</a:t>
            </a:r>
            <a:r>
              <a:rPr lang="en-US" altLang="en-US" sz="8800" b="1" dirty="0"/>
              <a:t> </a:t>
            </a:r>
            <a:r>
              <a:rPr lang="ar-SA" altLang="en-US" sz="8800" b="1" dirty="0" err="1"/>
              <a:t>هللويا</a:t>
            </a:r>
            <a:r>
              <a:rPr lang="ar-SA" altLang="en-US" sz="8800" b="1" dirty="0"/>
              <a:t>.</a:t>
            </a:r>
            <a:endParaRPr lang="en-US" altLang="en-US" sz="88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أفواه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ماليانة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بغُنا  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وضحك وتهليل..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لقلوب مسكونة بغنى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حق الإنجيل..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1178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وف أرواحنا التسبيحات 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 عربون السماويات..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6811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صوت الله جوه الآيات  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حول آهتنا لنغمات..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SA" altLang="en-US" sz="8000" b="1" dirty="0"/>
              <a:t>آمين </a:t>
            </a:r>
            <a:r>
              <a:rPr lang="ar-SA" altLang="en-US" sz="8000" b="1" dirty="0" err="1"/>
              <a:t>هللويا</a:t>
            </a:r>
            <a:r>
              <a:rPr lang="ar-SA" altLang="en-US" sz="8000" b="1" dirty="0"/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6593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ربنا وعد واتكلم   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قال: سأراكم..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  تفرحوا وتدوم فيكم 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أفراحُكم..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83860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ولا ينزعها أي كيـــــان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قال:“افرح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” وقد كان..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1091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3424</TotalTime>
  <Words>455</Words>
  <Application>Microsoft Office PowerPoint</Application>
  <PresentationFormat>عرض على الشاشة (4:3)</PresentationFormat>
  <Paragraphs>122</Paragraphs>
  <Slides>35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2025-01-12T14:38:42Z</dcterms:modified>
</cp:coreProperties>
</file>