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5" r:id="rId2"/>
    <p:sldId id="303" r:id="rId3"/>
    <p:sldId id="310" r:id="rId4"/>
    <p:sldId id="309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09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56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ملكوت الله جوانا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اعطوا المصلوب مجد الآن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هو الرافع الأحزان..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endParaRPr lang="ar-SA" altLang="en-US" sz="80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71607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دق العود والمزمـار  رقص البار..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واللي شافت ان ده عار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طالها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البوار..بلا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32810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قالت: لا يمكن يُكرم     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صار واحد م الناس..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ورفضت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82308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اسجدوا للملك الأعظم     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تجسَّد وعطى الخلاص..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1349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مريم خرجت بالدفوف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مرنمة..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ومريم العذراء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بتضيف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التعظمة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54945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والتلاميذ بعظائم الله   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حوالين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عرش التقدمة..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03475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مرهبة يا كنيسة الله     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 err="1"/>
              <a:t>وانتي</a:t>
            </a:r>
            <a:r>
              <a:rPr lang="ar-SA" altLang="en-US" sz="8000" b="1" dirty="0"/>
              <a:t> صاعدة مهللة..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endParaRPr lang="ar-SA" altLang="en-US" sz="80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34889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أوفي نذور الشــــفاه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له بالتسبيح..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حل قيودي وقمت مع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سيدي المسيح..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5365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لمذبحك يا الله        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بالعود وبالحمد..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18910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قدام الملائكــــــــــة       أفرح بك للأبد..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347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ملكوت الله جوانا 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برّ وأفراح..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وسلام الله يحمينا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ف قلب الأتراح..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 الأبرار أيقونة         </a:t>
            </a:r>
          </a:p>
          <a:p>
            <a:pPr algn="ctr" rtl="1"/>
            <a:r>
              <a:rPr lang="ar-EG" sz="88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للأفراح الأبدية..</a:t>
            </a:r>
          </a:p>
          <a:p>
            <a:pPr algn="ctr" rtl="1"/>
            <a:r>
              <a:rPr lang="ar-EG" sz="88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هللويا.</a:t>
            </a:r>
            <a:endParaRPr lang="ar-EG" sz="8800" b="1" i="0" dirty="0" err="1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فرح الرب قوتنا </a:t>
            </a:r>
            <a:endParaRPr lang="en-US" altLang="en-US" sz="8000" b="1" dirty="0"/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شدة وعزة إلهية.</a:t>
            </a:r>
            <a:r>
              <a:rPr lang="en-US" altLang="en-US" sz="8000" b="1" dirty="0"/>
              <a:t>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800" b="1" dirty="0"/>
              <a:t>آمين</a:t>
            </a:r>
            <a:r>
              <a:rPr lang="en-US" altLang="en-US" sz="8800" b="1" dirty="0"/>
              <a:t> </a:t>
            </a:r>
            <a:r>
              <a:rPr lang="ar-SA" altLang="en-US" sz="8800" b="1" dirty="0" err="1"/>
              <a:t>هللويا</a:t>
            </a:r>
            <a:r>
              <a:rPr lang="ar-SA" altLang="en-US" sz="8800" b="1" dirty="0"/>
              <a:t>.</a:t>
            </a:r>
            <a:endParaRPr lang="en-US" altLang="en-US" sz="88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أفواه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ماليانة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بغُنا   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وضحك وتهليل..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لقلوب مسكونة بغنى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حق الإنجيل..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 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1178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وف أرواحنا التسبيحات 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 عربون السماويات..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6811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صوت الله جوه الآيات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حول آهتنا لنغمات..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6593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ربنا وعد واتكلم   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قال: سأراكم..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تفرحوا وتدوم فيكم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أفراحُكم..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83860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ولا ينزعها أي كيـــــان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قال:“افرح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” وقد كان..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10916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3421</TotalTime>
  <Words>254</Words>
  <Application>Microsoft Office PowerPoint</Application>
  <PresentationFormat>عرض على الشاشة (4:3)</PresentationFormat>
  <Paragraphs>66</Paragraphs>
  <Slides>20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2025-01-13T08:45:39Z</dcterms:modified>
</cp:coreProperties>
</file>