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03" r:id="rId3"/>
    <p:sldId id="311" r:id="rId4"/>
    <p:sldId id="313" r:id="rId5"/>
    <p:sldId id="312" r:id="rId6"/>
    <p:sldId id="314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11"/>
            <p14:sldId id="313"/>
            <p14:sldId id="312"/>
            <p14:sldId id="31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5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ملك الملوك رب الأرباب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ملك الملوك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رب الأرباب </a:t>
            </a:r>
            <a:b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سيد الأسياد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سيدي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لما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جيتلك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وأنا قلبي حزين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لقيت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إيديك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تفتحلي باب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لما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جيتلك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قلت يا رحيم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رفعتني من العذاب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362527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ملك الملوك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رب الأرباب </a:t>
            </a:r>
            <a:b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سيد الأسياد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سيدي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06291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كنت عايش غرقان في الآمي شفيت جروحي يا قدير</a:t>
            </a:r>
          </a:p>
          <a:p>
            <a:pPr rtl="1">
              <a:lnSpc>
                <a:spcPct val="150000"/>
              </a:lnSpc>
            </a:pPr>
            <a:r>
              <a:rPr lang="ar-SA" sz="6600" b="1" dirty="0">
                <a:solidFill>
                  <a:schemeClr val="tx1"/>
                </a:solidFill>
              </a:rPr>
              <a:t>كنت عايش </a:t>
            </a:r>
            <a:r>
              <a:rPr lang="ar-SA" sz="6600" b="1" dirty="0" err="1">
                <a:solidFill>
                  <a:schemeClr val="tx1"/>
                </a:solidFill>
              </a:rPr>
              <a:t>تايه</a:t>
            </a:r>
            <a:r>
              <a:rPr lang="ar-SA" sz="6600" b="1" dirty="0">
                <a:solidFill>
                  <a:schemeClr val="tx1"/>
                </a:solidFill>
              </a:rPr>
              <a:t> في </a:t>
            </a:r>
            <a:r>
              <a:rPr lang="ar-EG" sz="6600" b="1" dirty="0">
                <a:solidFill>
                  <a:schemeClr val="tx1"/>
                </a:solidFill>
              </a:rPr>
              <a:t>أ</a:t>
            </a:r>
            <a:r>
              <a:rPr lang="ar-SA" sz="6600" b="1" dirty="0">
                <a:solidFill>
                  <a:schemeClr val="tx1"/>
                </a:solidFill>
              </a:rPr>
              <a:t>وهام</a:t>
            </a:r>
            <a:r>
              <a:rPr lang="ar-EG" sz="6600" b="1" dirty="0">
                <a:solidFill>
                  <a:schemeClr val="tx1"/>
                </a:solidFill>
              </a:rPr>
              <a:t>ي</a:t>
            </a:r>
            <a:r>
              <a:rPr lang="ar-SA" sz="6600" b="1" dirty="0">
                <a:solidFill>
                  <a:schemeClr val="tx1"/>
                </a:solidFill>
              </a:rPr>
              <a:t> </a:t>
            </a:r>
            <a:endParaRPr lang="ar-EG" sz="6600" b="1" dirty="0">
              <a:solidFill>
                <a:schemeClr val="tx1"/>
              </a:solidFill>
            </a:endParaRPr>
          </a:p>
          <a:p>
            <a:pPr rtl="1">
              <a:lnSpc>
                <a:spcPct val="150000"/>
              </a:lnSpc>
            </a:pPr>
            <a:r>
              <a:rPr lang="ar-SA" sz="6600" b="1" dirty="0">
                <a:solidFill>
                  <a:schemeClr val="tx1"/>
                </a:solidFill>
              </a:rPr>
              <a:t>لقيت </a:t>
            </a:r>
            <a:r>
              <a:rPr lang="ar-EG" sz="6600" b="1" dirty="0">
                <a:solidFill>
                  <a:schemeClr val="tx1"/>
                </a:solidFill>
              </a:rPr>
              <a:t>إ</a:t>
            </a:r>
            <a:r>
              <a:rPr lang="ar-SA" sz="6600" b="1" dirty="0">
                <a:solidFill>
                  <a:schemeClr val="tx1"/>
                </a:solidFill>
              </a:rPr>
              <a:t>يديك ترسم طريق</a:t>
            </a:r>
            <a:endParaRPr lang="en-US" sz="6600" b="1" dirty="0">
              <a:solidFill>
                <a:schemeClr val="tx1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87918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ملك الملوك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رب الأرباب </a:t>
            </a:r>
            <a:b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سيد الأسياد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سيدي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35763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3383</TotalTime>
  <Words>72</Words>
  <Application>Microsoft Office PowerPoint</Application>
  <PresentationFormat>عرض على الشاشة (4:3)</PresentationFormat>
  <Paragraphs>20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1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278</cp:revision>
  <dcterms:created xsi:type="dcterms:W3CDTF">2021-12-07T14:30:00Z</dcterms:created>
  <dcterms:modified xsi:type="dcterms:W3CDTF">2025-01-13T08:48:30Z</dcterms:modified>
</cp:coreProperties>
</file>