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 المجد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المجدِ ربُ الحياة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أعظم قدرتك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شمسُ البرِ كوكبُ الصبحِ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أبهى نورَك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dirty="0">
                <a:cs typeface="+mn-cs"/>
              </a:rPr>
              <a:t>(لك المجدُ ولك القوة</a:t>
            </a:r>
            <a:br>
              <a:rPr lang="ar-EG" sz="6600" b="1" dirty="0">
                <a:cs typeface="+mn-cs"/>
              </a:rPr>
            </a:br>
            <a:r>
              <a:rPr lang="ar-EG" sz="6600" b="1" dirty="0">
                <a:cs typeface="+mn-cs"/>
              </a:rPr>
              <a:t>لك القدرة والسلطان</a:t>
            </a:r>
            <a:br>
              <a:rPr lang="ar-EG" sz="6600" b="1" dirty="0">
                <a:cs typeface="+mn-cs"/>
              </a:rPr>
            </a:br>
            <a:r>
              <a:rPr lang="ar-EG" sz="6600" b="1" dirty="0">
                <a:cs typeface="+mn-cs"/>
              </a:rPr>
              <a:t>أمام عرشك نعلن ملكك</a:t>
            </a:r>
            <a:br>
              <a:rPr lang="ar-EG" sz="6600" b="1" dirty="0">
                <a:cs typeface="+mn-cs"/>
              </a:rPr>
            </a:br>
            <a:r>
              <a:rPr lang="ar-EG" sz="6600" b="1" dirty="0">
                <a:cs typeface="+mn-cs"/>
              </a:rPr>
              <a:t>  للأبـــــد أميـــــــــن)2</a:t>
            </a:r>
            <a:endParaRPr lang="ar-EG" sz="88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</TotalTime>
  <Words>40</Words>
  <Application>Microsoft Office PowerPoint</Application>
  <PresentationFormat>عرض على الشاشة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2025-01-13T08:48:49Z</dcterms:modified>
</cp:coreProperties>
</file>