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314" r:id="rId3"/>
    <p:sldId id="315" r:id="rId4"/>
    <p:sldId id="326" r:id="rId5"/>
    <p:sldId id="327" r:id="rId6"/>
    <p:sldId id="330" r:id="rId7"/>
    <p:sldId id="331" r:id="rId8"/>
    <p:sldId id="338" r:id="rId9"/>
    <p:sldId id="339" r:id="rId10"/>
    <p:sldId id="348" r:id="rId11"/>
    <p:sldId id="349" r:id="rId12"/>
    <p:sldId id="350" r:id="rId13"/>
    <p:sldId id="351" r:id="rId14"/>
    <p:sldId id="352" r:id="rId15"/>
    <p:sldId id="353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315"/>
            <p14:sldId id="326"/>
            <p14:sldId id="327"/>
            <p14:sldId id="330"/>
            <p14:sldId id="331"/>
            <p14:sldId id="338"/>
            <p14:sldId id="339"/>
            <p14:sldId id="348"/>
            <p14:sldId id="349"/>
            <p14:sldId id="350"/>
            <p14:sldId id="351"/>
            <p14:sldId id="352"/>
            <p14:sldId id="35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</a:rPr>
              <a:t>بوقوا في رأس الشهر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(5)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فـوق كلِّ رياســــــــــــــــةٍ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وســــلطانٍ وقــــــــــــــوةٍ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وسيــــــــــــادةٍ وكلِّ اســمٍ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الجنود هو ملك المجد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99278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27522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(6)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يخرُ الأربـعةُ والعشــرون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شيخا قـــدام الجالسِ على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العرش ويســـجدون للحي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إلى الأبـــد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88396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14301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(7)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قدوسٌ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قدوسٌ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قـــــــدوسٌ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الصبــــاؤوتِ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مجـــدُك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ملءُ كــــــــــــــــلِّ الأرضِ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الجنود هو ملك المجـد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47026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61979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( 1)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الجالس فوق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الكروبيــــــــــــم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الإلـــــــــــــــــــــه وحـدَكَ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لكلِ ممــــــــــــــــــالكَ الأرضِ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الجنود هو ملك المجـــــد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67138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90741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( 2)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قدامَــكَ أيــــــــــــها الملـــــــك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الربُّ الإلـــــــــــــــــه نهتــــفُ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ترتعدُ الأرض وترجفُ السماء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الجنــــــــــود ملك المجـــد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47358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56488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( 3)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مبـــاركٌ المـــــــلكُ الآتي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باسمِ الــرب إلهنــــــــــــا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 ”سلامٌ في السماءِ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ومجدٌ في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الأعـــالي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“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الجنود هو ملك المجد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46381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2848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(4)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 الملوك ورب الأرباب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 الدهـورِ الــذي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لايفنى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ملكُ البـــــرِ ملك الســـماء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الجنود هو ملك المجد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54955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+ الرب يســـــــــوع المسـيح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بطل </a:t>
            </a:r>
            <a:r>
              <a:rPr lang="ar-EG" sz="6600" b="1" dirty="0" err="1">
                <a:solidFill>
                  <a:srgbClr val="005024"/>
                </a:solidFill>
                <a:cs typeface="+mn-cs"/>
              </a:rPr>
              <a:t>الجلجثة</a:t>
            </a:r>
            <a:r>
              <a:rPr lang="ar-EG" sz="6600" b="1" dirty="0">
                <a:solidFill>
                  <a:srgbClr val="005024"/>
                </a:solidFill>
                <a:cs typeface="+mn-cs"/>
              </a:rPr>
              <a:t> والصليــــــــــــب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الملكُ صــــاحبُ الجلالـــــــــــةِ  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رب الجنود هو ملك المجـــــــد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709970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3381</TotalTime>
  <Words>245</Words>
  <Application>Microsoft Office PowerPoint</Application>
  <PresentationFormat>عرض على الشاشة (4:3)</PresentationFormat>
  <Paragraphs>66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2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278</cp:revision>
  <dcterms:created xsi:type="dcterms:W3CDTF">2021-12-07T14:30:00Z</dcterms:created>
  <dcterms:modified xsi:type="dcterms:W3CDTF">2025-01-13T09:00:37Z</dcterms:modified>
</cp:coreProperties>
</file>