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75" r:id="rId2"/>
    <p:sldId id="303" r:id="rId3"/>
    <p:sldId id="310" r:id="rId4"/>
    <p:sldId id="309" r:id="rId5"/>
    <p:sldId id="311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37" r:id="rId31"/>
    <p:sldId id="338" r:id="rId32"/>
    <p:sldId id="339" r:id="rId33"/>
    <p:sldId id="340" r:id="rId34"/>
    <p:sldId id="341" r:id="rId35"/>
    <p:sldId id="342" r:id="rId36"/>
    <p:sldId id="343" r:id="rId37"/>
    <p:sldId id="344" r:id="rId38"/>
    <p:sldId id="345" r:id="rId39"/>
    <p:sldId id="346" r:id="rId40"/>
    <p:sldId id="347" r:id="rId41"/>
    <p:sldId id="348" r:id="rId42"/>
    <p:sldId id="349" r:id="rId43"/>
    <p:sldId id="350" r:id="rId44"/>
    <p:sldId id="351" r:id="rId45"/>
    <p:sldId id="352" r:id="rId46"/>
    <p:sldId id="353" r:id="rId47"/>
    <p:sldId id="293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309"/>
            <p14:sldId id="311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</a:rPr>
              <a:t>بوقوا في رأس الشهر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47453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( 5)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يأتي شرفــــــــــــاء من مِصَر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كوشُ تسرع بيـــديها إليـــــك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صارخيـــــن قــــــــــــائليــــن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الجنـــود هو ملك المجــد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1269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88805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( 6)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مملكتُكَ على الكل تســــــود 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كلُّ الأرضِ تســـــــــجدُ لـــك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وتُرنمُ لاســــمِكَ العظيـــــــم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الجنـــود هو ملك المجـد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25072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69051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( 7)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ملكٌ كبيــــرٌ على كل الأرض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 أبـــدي إلى الدهـــــــــــرِ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مـــــالك الســـموات والأرض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الجنـــود هو ملك المجــد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96784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90684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( 8 )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ننــــــــــــــــــطقُ بتســـبيِحِك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وبقــــوةِ مخــــــــــــــــــاوفِك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ننــــــطق بمجــــــــــــدِ ملكك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الجنـــــود هو ملك المجد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96185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42157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( 9)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قدامَــكَ أيــــــــــــها الملـــــــك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الربُّ الإلـــــــــــــــــه نهتــــفُ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ترتعدُ الأرض وترجفُ السماء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الجنــــــــــود ملك المجـــد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47358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(1)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بوقوا في رأس الشهر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بصــــــوت البـــوق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 في يـوم أعيـــــــادكم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لأنه أمـــــــــــر الله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56488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( 10)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قدمــــوا للربِّ يا أبنـــــــاء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اللهِ مجــــــــــداً وعـــــــــزاً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قولــــــــوا بين الأمــــــــــمِ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ملك المجـد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03521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43358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( 11)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مبـــاركٌ المـــــــلكُ الآتي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باسمِ الــرب إلهنــــــــــــا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 ”سلامٌ في السماءِ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ومجدٌ في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الأعـــالي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“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ملك المجد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46381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2848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( 12)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أوصنــــــــــــا لابــن داود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مباركٌ الآتي باسـم الــرب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أوصنـــا في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الأعــــــــالي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ملك المجد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351274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066112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(13 )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وأما عن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الإبنِ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كرســـيُكَ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الله إلى دهرِ الدهــــورِ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صولجانُ العدلِ أداةُ مُلكِك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ملك المجد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074487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469405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(14)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يسوعُ المسيحُ الشاهدُ الأمين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أول من قـــام من المـــوتِ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ومــــلكُ ملـــــــوكِ الأرضِ 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يُحبنـا هو ملك المجد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5451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إنفتحي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أيتها الأرتـــــاج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وياأيتها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الأبواب الدهرية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فيدخلَ ملــــكُ المجــــــدِ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هو هذا ملك المجـد؟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77035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372278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(15)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 الملوك ورب الأرباب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 الدهـورِ الــذي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لايفنى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ملكُ البـــــرِ ملك الســـماء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ملك المجد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549555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099701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(16)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ملكوتُكَ ملكـــــــوتٌ أبـديٌ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وســلطانُكَ إلى دورٍ فـدورٍ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ملكوتُـــــــك لا يتــــزعزعُ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ملك المجد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346632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022749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(17)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ربٌ لمجـــــــــــدِ الله الآب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وفــوقَ جميعِ الآلهــــــــةِ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السمـــــــاءِ والأرضِ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ملك المجد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748074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055464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(18)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ربُّ المُلـــــــوكِ ربُّ الكـلِّ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ربُّ المجــــدِ رب الســلام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ربٌّ واحـــــدٌ للجميــــــــعِ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ربُّ الجنود هو ملك المجد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319550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786713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(19)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تجثو باسـمِك كلُّ ركبــــةٍ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ويعتــــرفُ كلُّ لســــــــان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أنك يا يســـــوعُ المســيح 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الجنـود وملك المجــد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6814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379910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(20)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فـوق كلِّ رياســــــــــــــــةٍ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وســــلطانٍ وقــــــــــــــوةٍ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وسيــــــــــــادةٍ وكلِّ اســمٍ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ملك المجد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992787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275229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(21)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يخرُ الأربـعةُ والعشــرون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شيخا قـــدام الجالسِ على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العرش ويســـجدون للحي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إلى الأبـــد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883963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143013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(22)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قدوسٌ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قدوسٌ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قـــــــدوسٌ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الصبــــاؤوتِ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مجـــدُك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ملءُ كــــــــــــــــلِّ الأرضِ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ملك المجـد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470261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619797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( 2)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والآن قمْ أيهــــــــــــــــــا الربُّ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الإلهُ إلى راحتِــــــــــــــــــــــــكَ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وتـــــــــــــــــابوتُ عــــزِك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فأنت هو مــــــــــلك المجــــــــد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8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31292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( 3)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الجالس فوق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الكروبيــــــــــــم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الإلـــــــــــــــــــــه وحـدَكَ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لكلِ ممــــــــــــــــــالكَ الأرضِ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ملك المجـــــد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67138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90741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( 4)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يملِكُ الربُّ إلى الأبـــــــــــــــدِ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إلهُكِ يا جبل الإلـــــــــــــــــــه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إلى دورٍ فـــــــــــــــدورٍ هــــو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ملــك المجــــد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89693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3386</TotalTime>
  <Words>774</Words>
  <Application>Microsoft Office PowerPoint</Application>
  <PresentationFormat>عرض على الشاشة (4:3)</PresentationFormat>
  <Paragraphs>205</Paragraphs>
  <Slides>47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47</vt:i4>
      </vt:variant>
    </vt:vector>
  </HeadingPairs>
  <TitlesOfParts>
    <vt:vector size="5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277</cp:revision>
  <dcterms:created xsi:type="dcterms:W3CDTF">2021-12-07T14:30:00Z</dcterms:created>
  <dcterms:modified xsi:type="dcterms:W3CDTF">2025-01-13T09:01:33Z</dcterms:modified>
</cp:coreProperties>
</file>