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311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ملء روحك العجيب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ملء روحك العجيب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أشتاق ربي أن أنال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فيعلن في داخلي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بقوة يسوع البار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فاملأني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إملأني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ليتك تملأني الآن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واسكبن على روحك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روح الحكمة والإعلان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والروح يشهد لنا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أننا أولاد الله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صارخاً في قلوبنا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قائلاً يا أبا الآب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78116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فاملأني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إملأني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ليتك تملأني الآن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واسكبن على روحك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روح الحكمة والإعلان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94116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فهو نفسه يعين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ضعفاتنا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عند صلاتنا باللسان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ويشفع كذاك فينا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بأنات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باستمرار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34350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فاملأني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إملأني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ليتك تملأني الآن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واسكبن على روحك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روح الحكمة والإعلان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65340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والآن تعال يا روح إلهي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واغمرنا أجمعين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فتنطق أفواهنا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بعلامة الخمسين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33078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فاملأني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إملأني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ليتك تملأني الآن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واسكبن على روحك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روح الحكمة والإعلان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15816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3317</TotalTime>
  <Words>113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274</cp:revision>
  <dcterms:created xsi:type="dcterms:W3CDTF">2021-12-07T14:30:00Z</dcterms:created>
  <dcterms:modified xsi:type="dcterms:W3CDTF">2023-02-04T14:40:15Z</dcterms:modified>
</cp:coreProperties>
</file>