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303" r:id="rId3"/>
    <p:sldId id="309" r:id="rId4"/>
    <p:sldId id="310" r:id="rId5"/>
    <p:sldId id="311" r:id="rId6"/>
    <p:sldId id="312" r:id="rId7"/>
    <p:sldId id="313" r:id="rId8"/>
    <p:sldId id="314" r:id="rId9"/>
    <p:sldId id="315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9"/>
            <p14:sldId id="310"/>
            <p14:sldId id="311"/>
            <p14:sldId id="312"/>
            <p14:sldId id="313"/>
            <p14:sldId id="314"/>
            <p14:sldId id="31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49" autoAdjust="0"/>
    <p:restoredTop sz="94660"/>
  </p:normalViewPr>
  <p:slideViewPr>
    <p:cSldViewPr>
      <p:cViewPr varScale="1">
        <p:scale>
          <a:sx n="101" d="100"/>
          <a:sy n="101" d="100"/>
        </p:scale>
        <p:origin x="312" y="11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ملء روحك العجيب</a:t>
            </a:r>
            <a:endParaRPr lang="ar-EG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ملء روحك العجيب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أشتاق ربي أن أنال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فيعلن في داخلي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بقوة يسوع البار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فاملأني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إملأني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ليتك تملأني الآن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واسكبن على روحك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روح الحكمة والإعلان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6687533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والروح يشهد لنا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أننا أولاد الله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صارخاً في قلوبنا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قائلاً يا أبا الآب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781166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فاملأني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إملأني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ليتك تملأني الآن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واسكبن على روحك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روح الحكمة والإعلان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794116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52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3-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فهو نفسه يعين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ضعفاتنا</a:t>
            </a:r>
            <a:endParaRPr lang="ar-EG" sz="7200" b="1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عند صلاتنا باللسان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ويشفع كذاك فينا</a:t>
            </a:r>
          </a:p>
          <a:p>
            <a:pPr algn="ctr" rtl="1"/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</a:rPr>
              <a:t>بأنات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 باستمرار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0343507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فاملأني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إملأني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ليتك تملأني الآن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واسكبن على روحك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روح الحكمة والإعلان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65340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304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4- 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والآن تعال يا روح إلهي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واغمرنا أجمعين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فتنطق أفواهنا</a:t>
            </a:r>
          </a:p>
          <a:p>
            <a:pPr algn="ctr" rtl="1"/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بعلامة الخمسين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330785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dirty="0">
                <a:solidFill>
                  <a:srgbClr val="005024"/>
                </a:solidFill>
                <a:cs typeface="+mn-cs"/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024"/>
                </a:solidFill>
                <a:cs typeface="+mn-cs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فاملأني</a:t>
            </a:r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 </a:t>
            </a:r>
            <a:r>
              <a:rPr lang="ar-EG" sz="7200" b="1" i="0" dirty="0" err="1">
                <a:solidFill>
                  <a:srgbClr val="005024"/>
                </a:solidFill>
                <a:effectLst/>
                <a:latin typeface="Helvetica Neue"/>
              </a:rPr>
              <a:t>إملأني</a:t>
            </a:r>
            <a:endParaRPr lang="ar-EG" sz="7200" b="1" i="0" dirty="0">
              <a:solidFill>
                <a:srgbClr val="005024"/>
              </a:solidFill>
              <a:effectLst/>
              <a:latin typeface="Helvetica Neue"/>
            </a:endParaRP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ليتك تملأني الآن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واسكبن على روحك</a:t>
            </a:r>
          </a:p>
          <a:p>
            <a:pPr algn="ctr" rtl="1"/>
            <a:r>
              <a:rPr lang="ar-EG" sz="7200" b="1" i="0" dirty="0">
                <a:solidFill>
                  <a:srgbClr val="005024"/>
                </a:solidFill>
                <a:effectLst/>
                <a:latin typeface="Helvetica Neue"/>
              </a:rPr>
              <a:t>روح الحكمة والإعلان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15816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3317</TotalTime>
  <Words>113</Words>
  <Application>Microsoft Office PowerPoint</Application>
  <PresentationFormat>عرض على الشاشة (4:3)</PresentationFormat>
  <Paragraphs>42</Paragraphs>
  <Slides>10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4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274</cp:revision>
  <dcterms:created xsi:type="dcterms:W3CDTF">2021-12-07T14:30:00Z</dcterms:created>
  <dcterms:modified xsi:type="dcterms:W3CDTF">2023-02-04T14:40:15Z</dcterms:modified>
</cp:coreProperties>
</file>