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309" r:id="rId4"/>
    <p:sldId id="310" r:id="rId5"/>
    <p:sldId id="319" r:id="rId6"/>
    <p:sldId id="312" r:id="rId7"/>
    <p:sldId id="320" r:id="rId8"/>
    <p:sldId id="314" r:id="rId9"/>
    <p:sldId id="321" r:id="rId10"/>
    <p:sldId id="316" r:id="rId11"/>
    <p:sldId id="322" r:id="rId12"/>
    <p:sldId id="318" r:id="rId13"/>
    <p:sldId id="323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9"/>
            <p14:sldId id="312"/>
            <p14:sldId id="320"/>
            <p14:sldId id="314"/>
            <p14:sldId id="321"/>
            <p14:sldId id="316"/>
            <p14:sldId id="322"/>
            <p14:sldId id="318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مل الينا اليوم يا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خلص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الخطاةْ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وامنحها الحياةْ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خلص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الخطاةْ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تعـــــــــالَ يا يســـــــوعْ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44538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 لنا سواك يا يسوع)2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 الينا اليومْ يا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تعـــــــال يا يســـــوع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81711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أيها القدوسْ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قدس النفوسْ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أيها القدوسْ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تعـــــــــالَ يا يســـــــوعْ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315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 لنا سواك يا يسوع)2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 الينا اليومْ يا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تعـــــــال يا يســـــوع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96952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مل إلينا اليوم يا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وافتقدنا دوم يا يسوع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مل إلينا اليوم يا يسوع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تعال يا يسوع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 لنا سواك يا يسوع)2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 الينا اليومْ يا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تعـــــــال يا يســـــوع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أحضر هنا الآنْ يا يسوعْ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واملأ المكان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أحضر هنا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الأنْ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 يسوعْ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تعـــــــالَ يا يســـــــوعْ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9804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 لنا سواك يا يسوع)2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 الينا اليومْ يا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تعـــــــال يا يســـــوع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03228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كلم القلــوبْ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واجعلها تتوب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كلم القلــوبْ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تعـــــــالَ يا يســـــــوعْ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7557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 لنا سواك يا يسوع)2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 الينا اليومْ يا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تعـــــــال يا يســـــوع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15003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خلص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الخطاةْ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وامنحها الحياةْ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خلص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الخطاةْ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يا يســـوعْ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تعـــــــــالَ يا يســـــــوعْ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3846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(ما لنا سواك يا يسوع)2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 الينا اليومْ يا يسوع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تعـــــــال يا يســـــوع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78499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3319</TotalTime>
  <Words>221</Words>
  <Application>Microsoft Office PowerPoint</Application>
  <PresentationFormat>عرض على الشاشة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275</cp:revision>
  <dcterms:created xsi:type="dcterms:W3CDTF">2021-12-07T14:30:00Z</dcterms:created>
  <dcterms:modified xsi:type="dcterms:W3CDTF">2025-01-13T09:06:07Z</dcterms:modified>
</cp:coreProperties>
</file>