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9" r:id="rId3"/>
    <p:sldId id="303" r:id="rId4"/>
    <p:sldId id="312" r:id="rId5"/>
    <p:sldId id="311" r:id="rId6"/>
    <p:sldId id="313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9"/>
            <p14:sldId id="303"/>
            <p14:sldId id="312"/>
            <p14:sldId id="311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4734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مقوم المنحنين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54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مقوم المحنين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طويل الروح حنان ورحيم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سامع الصلاة والترنيم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بروحه نصير منتصرين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ده رب المجد إلهنا أمين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وليوم مجيئه منتظرين</a:t>
            </a:r>
            <a:endParaRPr lang="ar-EG" sz="54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القدرة والغنى القوة والحكمة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ترنيمة الخليقة للي مات عنا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للجالس على العرش والخروف المذبوح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البركة والكرامة المجد والسلطان</a:t>
            </a: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54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مقوم المحنين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طويل الروح حنان ورحيم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سامع الصلاة والترنيم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بروحه نصير منتصرين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ده رب المجد إلهنا أمين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وليوم مجيئه منتظرين</a:t>
            </a:r>
            <a:endParaRPr lang="ar-EG" sz="54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82082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 سيد الأسياد رب الأرباب 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ماشي قدام شعبه بعمود نار وسحاب 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وأن يوم صار جفاف وعطش وخوف لألاف 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يخرج م الصخرة ميه ويسود الناس أفراح  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1017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54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مقوم المحنين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طويل الروح حنان ورحيم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سامع الصلاة والترنيم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بروحه نصير منتصرين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ده رب المجد إلهنا أمين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وليوم مجيئه منتظرين</a:t>
            </a:r>
            <a:endParaRPr lang="ar-EG" sz="54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6062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3350</TotalTime>
  <Words>119</Words>
  <Application>Microsoft Office PowerPoint</Application>
  <PresentationFormat>عرض على الشاشة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276</cp:revision>
  <dcterms:created xsi:type="dcterms:W3CDTF">2021-12-07T14:30:00Z</dcterms:created>
  <dcterms:modified xsi:type="dcterms:W3CDTF">2025-01-13T09:07:16Z</dcterms:modified>
</cp:coreProperties>
</file>