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9" r:id="rId3"/>
    <p:sldId id="303" r:id="rId4"/>
    <p:sldId id="312" r:id="rId5"/>
    <p:sldId id="311" r:id="rId6"/>
    <p:sldId id="313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9"/>
            <p14:sldId id="303"/>
            <p14:sldId id="312"/>
            <p14:sldId id="311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4734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مقوم المنحنين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مقوم المحنين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طويل الروح حنان ورحيم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سامع الصلاة والترنيم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بروحه نصير منتصرين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ده رب المجد إلهنا أمين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وليوم مجيئه منتظرين</a:t>
            </a:r>
            <a:endParaRPr lang="ar-EG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القدرة والغنى القوة والحكمة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ترنيمة الخليقة للي مات عنا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للجالس على العرش والخروف المذبوح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البركة والكرامة المجد والسلطان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مقوم المحنين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طويل الروح حنان ورحيم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سامع الصلاة والترنيم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بروحه نصير منتصرين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ده رب المجد إلهنا أمين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وليوم مجيئه منتظرين</a:t>
            </a:r>
            <a:endParaRPr lang="ar-EG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82082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 سيد الأسياد رب الأرباب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ماشي قدام شعبه بعمود نار وسحاب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وأن يوم صار جفاف وعطش وخوف لألاف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يخرج م الصخرة ميه ويسود الناس أفراح  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01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مقوم المحنين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طويل الروح حنان ورحيم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سامع الصلاة والترنيم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بروحه نصير منتصرين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ده رب المجد إلهنا أمين </a:t>
            </a:r>
          </a:p>
          <a:p>
            <a:pPr algn="ctr" rtl="1"/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وليوم مجيئه منتظرين</a:t>
            </a:r>
            <a:endParaRPr lang="ar-EG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6062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3350</TotalTime>
  <Words>119</Words>
  <Application>Microsoft Office PowerPoint</Application>
  <PresentationFormat>عرض على الشاشة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2025-01-13T09:07:16Z</dcterms:modified>
</cp:coreProperties>
</file>