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10" r:id="rId4"/>
    <p:sldId id="312" r:id="rId5"/>
    <p:sldId id="31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0"/>
            <p14:sldId id="312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مقدرش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أروح لحد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مقدرش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أروح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لحد تأني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أنت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بتتركني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ولا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بتنساني</a:t>
            </a:r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قضيت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سنين طويلة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ابداً </a:t>
            </a:r>
            <a:r>
              <a:rPr lang="ar-EG" sz="8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ماسبتني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حيرة</a:t>
            </a:r>
          </a:p>
          <a:p>
            <a:pPr algn="ctr" rtl="1"/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97703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85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أرجوك يا ربي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تزيد </a:t>
            </a:r>
            <a:r>
              <a:rPr lang="ar-EG" sz="8000" b="1" dirty="0">
                <a:solidFill>
                  <a:srgbClr val="000000"/>
                </a:solidFill>
                <a:latin typeface="Helvetica Neue"/>
                <a:cs typeface="+mn-cs"/>
              </a:rPr>
              <a:t>إ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يماني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أنت اللي فيك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الأماني</a:t>
            </a:r>
          </a:p>
          <a:p>
            <a:pPr algn="ctr" rtl="1"/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6970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عبدك يقولك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تعالي ليّ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وحل انت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بروحك فيّ</a:t>
            </a:r>
          </a:p>
          <a:p>
            <a:pPr algn="ctr" rtl="1"/>
            <a:endParaRPr lang="ar-EG" sz="8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16992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3315</TotalTime>
  <Words>42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275</cp:revision>
  <dcterms:created xsi:type="dcterms:W3CDTF">2021-12-07T14:30:00Z</dcterms:created>
  <dcterms:modified xsi:type="dcterms:W3CDTF">2025-01-13T10:47:41Z</dcterms:modified>
</cp:coreProperties>
</file>