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9" r:id="rId4"/>
    <p:sldId id="310" r:id="rId5"/>
    <p:sldId id="311" r:id="rId6"/>
    <p:sldId id="312" r:id="rId7"/>
    <p:sldId id="31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0"/>
            <p14:sldId id="311"/>
            <p14:sldId id="312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مفيش غيرك يشبع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مافيش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غيرك يشبع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نفوس عاشت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جعانة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ويفجر من الصخرة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مية لقلوب عطشانة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انت 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 err="1">
                <a:solidFill>
                  <a:srgbClr val="005024"/>
                </a:solidFill>
                <a:cs typeface="+mn-cs"/>
              </a:rPr>
              <a:t>إمبارح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واليوم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وبكره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الجاي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ضامن وعودك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(إلهنا الحي)2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مافيش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غيرك يشفي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 الضعف ويدي قوة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ويطلق من الأسرى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جيوش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بتهتف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لاسمك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انت 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dirty="0" err="1">
                <a:solidFill>
                  <a:srgbClr val="005024"/>
                </a:solidFill>
                <a:cs typeface="+mn-cs"/>
              </a:rPr>
              <a:t>إمبارح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 واليوم وبكره </a:t>
            </a:r>
            <a:r>
              <a:rPr lang="ar-EG" sz="6000" b="1" dirty="0" err="1">
                <a:solidFill>
                  <a:srgbClr val="005024"/>
                </a:solidFill>
                <a:cs typeface="+mn-cs"/>
              </a:rPr>
              <a:t>الجاي</a:t>
            </a:r>
            <a:r>
              <a:rPr lang="ar-EG" sz="60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ضامن وعودك (إلهنا الحي)2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وتمر الأيام وتفضل يا يسوع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>
                <a:solidFill>
                  <a:srgbClr val="005024"/>
                </a:solidFill>
                <a:cs typeface="+mn-cs"/>
              </a:rPr>
              <a:t>تحقق الأحلام اللي منها استحال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64458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مافيش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غيرك يهدم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أساس أقوى السجون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يملانا بالتهليل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وفرحنا فيه مضمون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انت يسوع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6970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 err="1">
                <a:solidFill>
                  <a:srgbClr val="005024"/>
                </a:solidFill>
                <a:cs typeface="+mn-cs"/>
              </a:rPr>
              <a:t>إمبارح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واليوم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وبكره </a:t>
            </a:r>
            <a:r>
              <a:rPr lang="ar-EG" sz="7200" b="1" dirty="0" err="1">
                <a:solidFill>
                  <a:srgbClr val="005024"/>
                </a:solidFill>
                <a:cs typeface="+mn-cs"/>
              </a:rPr>
              <a:t>الجاي</a:t>
            </a:r>
            <a:r>
              <a:rPr lang="ar-EG" sz="7200" b="1" dirty="0">
                <a:solidFill>
                  <a:srgbClr val="005024"/>
                </a:solidFill>
                <a:cs typeface="+mn-cs"/>
              </a:rPr>
              <a:t>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ضامن وعودك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(إلهنا الحي)2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69926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3316</TotalTime>
  <Words>89</Words>
  <Application>Microsoft Office PowerPoint</Application>
  <PresentationFormat>عرض على الشاشة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275</cp:revision>
  <dcterms:created xsi:type="dcterms:W3CDTF">2021-12-07T14:30:00Z</dcterms:created>
  <dcterms:modified xsi:type="dcterms:W3CDTF">2025-01-13T10:50:18Z</dcterms:modified>
</cp:coreProperties>
</file>