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03" r:id="rId3"/>
    <p:sldId id="309" r:id="rId4"/>
    <p:sldId id="313" r:id="rId5"/>
    <p:sldId id="311" r:id="rId6"/>
    <p:sldId id="312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9"/>
            <p14:sldId id="313"/>
            <p14:sldId id="311"/>
            <p14:sldId id="3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3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مفيش غيرك يستحق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مفيش غيرك يستحق كل تسبيحاتي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مفيش غيرك أهديه كل ترنيماتي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مفيش غيرك أديه عمري وحياتي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مفيش غيرك أهتف ليه في كل أوقاتي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هافضل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أسبح كل عمري ربي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وأهتف ليك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هأفضل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أغني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بكل قلبي دايماً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وهاعليك</a:t>
            </a:r>
            <a:br>
              <a:rPr lang="ar-EG" sz="6600" b="1" dirty="0">
                <a:cs typeface="+mn-cs"/>
              </a:rPr>
            </a:br>
            <a:endParaRPr lang="ar-EG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6875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هافضل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أسبح كل عمري ربي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وأهتف ليك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هأفضل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أغني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بكل قلبي دايماً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وهاعليك</a:t>
            </a:r>
            <a:br>
              <a:rPr lang="ar-EG" sz="6600" b="1" dirty="0">
                <a:cs typeface="+mn-cs"/>
              </a:rPr>
            </a:br>
            <a:endParaRPr lang="ar-EG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45348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وقت فرحي ووقت حزني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وقت ضعفي ووقت نصري</a:t>
            </a:r>
            <a:br>
              <a:rPr lang="ar-EG" sz="6600" b="1" dirty="0">
                <a:cs typeface="+mn-cs"/>
              </a:rPr>
            </a:b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وقت فرحي ووقت حزني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وقت ضعفي ووقت نصري</a:t>
            </a:r>
            <a:br>
              <a:rPr lang="ar-EG" sz="6600" b="1" dirty="0">
                <a:cs typeface="+mn-cs"/>
              </a:rPr>
            </a:br>
            <a:endParaRPr lang="ar-EG" sz="66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664458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447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وأنا دايماً بلاقي يا ربي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 كفايتــــــــي فيـــــك</a:t>
            </a:r>
          </a:p>
          <a:p>
            <a:pPr algn="ctr" rtl="1">
              <a:lnSpc>
                <a:spcPct val="150000"/>
              </a:lnSpc>
            </a:pP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69702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3316</TotalTime>
  <Words>87</Words>
  <Application>Microsoft Office PowerPoint</Application>
  <PresentationFormat>عرض على الشاشة (4:3)</PresentationFormat>
  <Paragraphs>11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275</cp:revision>
  <dcterms:created xsi:type="dcterms:W3CDTF">2021-12-07T14:30:00Z</dcterms:created>
  <dcterms:modified xsi:type="dcterms:W3CDTF">2025-01-13T10:51:46Z</dcterms:modified>
</cp:coreProperties>
</file>