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9" r:id="rId4"/>
    <p:sldId id="313" r:id="rId5"/>
    <p:sldId id="311" r:id="rId6"/>
    <p:sldId id="31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3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3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مفيش غيرك يستحق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مفيش غيرك يستحق كل تسبيحاتي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مفيش غيرك أهديه كل ترنيماتي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مفيش غيرك أديه عمري وحياتي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مفيش غيرك أهتف ليه في كل أوقاتي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أسبح كل عمري ربي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وأهتف ليك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أغني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قلبي دايماً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وهاعليك</a:t>
            </a:r>
            <a:br>
              <a:rPr lang="ar-EG" sz="6600" b="1" dirty="0"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أسبح كل عمري ربي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وأهتف ليك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أغني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قلبي دايماً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وهاعليك</a:t>
            </a:r>
            <a:br>
              <a:rPr lang="ar-EG" sz="6600" b="1" dirty="0"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453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وقت فرحي ووقت حزني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وقت ضعفي ووقت نصري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وقت فرحي ووقت حزني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وقت ضعفي ووقت نصري</a:t>
            </a:r>
            <a:br>
              <a:rPr lang="ar-EG" sz="6600" b="1" dirty="0"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445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دايماً بلاقي يا ربي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كفايتــــــــي فيـــــك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6970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87</Words>
  <Application>Microsoft Office PowerPoint</Application>
  <PresentationFormat>عرض على الشاشة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2025-01-13T10:51:46Z</dcterms:modified>
</cp:coreProperties>
</file>