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مفيش غيرك يا راعيّ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يهنيني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يعزيني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75073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هنايا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عزايا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يسوع الغالي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ومحقق لي أمالي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68776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يداويني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مين يشفيني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70097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هنايا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عزايا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يسوع الغالي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ومحقق لي أمالي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50453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فيش غيرك يا راعيَّ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فيش غيرك يحسن 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هنايا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عزايا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يسوع الغالي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ومحقق لي أمالي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فيش غيرك يغفر ذنبي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فيش غيرك يقف جنبي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2776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هنايا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عزايا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يسوع الغالي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ومحقق لي أمالي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0075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فيش غيرك يرفع همي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يسعد قلبي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2851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هنايا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عزايا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يسوع الغالي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ومحقق لي أمالي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8634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مين يحميني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غيرك مين يداويني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0719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هنايا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أنت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عزايا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أنت يسوع الغالي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ومحقق لي أمالي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7010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133</Words>
  <Application>Microsoft Office PowerPoint</Application>
  <PresentationFormat>عرض على الشاشة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2025-01-13T10:52:55Z</dcterms:modified>
</cp:coreProperties>
</file>