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5" r:id="rId5"/>
    <p:sldId id="310" r:id="rId6"/>
    <p:sldId id="311" r:id="rId7"/>
    <p:sldId id="3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5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6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7835"/>
            <a:ext cx="9144000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مع  إن حياتي في الشروق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إن حياتي في الشروق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في الغــــــــــــــروب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وريش حياتي لسه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بيكبر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دوب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في جبال ولا في أحلام أوصلها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إديني حاجة أعيش لها</a:t>
            </a:r>
            <a:br>
              <a:rPr lang="ar-EG" sz="5400" b="1" dirty="0"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معنى لحياتي ويتغير طعم الأيام </a:t>
            </a:r>
          </a:p>
          <a:p>
            <a:pPr algn="ctr" rtl="1">
              <a:lnSpc>
                <a:spcPct val="20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إديني حاجة أعيش لها</a:t>
            </a:r>
            <a:br>
              <a:rPr lang="ar-EG" sz="6000" b="1" dirty="0"/>
            </a:br>
            <a:br>
              <a:rPr lang="ar-EG" sz="6000" b="1" dirty="0"/>
            </a:br>
            <a:endParaRPr lang="ar-EG" sz="199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هدف أصحى له من النوم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وأعيش له كل يوم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وأكيد أنا مش رقم وسط الزحام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إديني حاجة أعيش لها</a:t>
            </a:r>
            <a:br>
              <a:rPr lang="ar-EG" sz="6000" b="1" dirty="0">
                <a:cs typeface="+mn-cs"/>
              </a:rPr>
            </a:br>
            <a:endParaRPr lang="ar-EG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026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أيامي تشبه بعضها وزي اللي فات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بيمر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وقت بالسنين أو بالساعات</a:t>
            </a:r>
            <a:br>
              <a:rPr lang="ar-EG" sz="5400" b="1" dirty="0">
                <a:cs typeface="+mn-cs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نفسي أعرف إيه هدف حياتي كلها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إديني حاجة أعيش لها</a:t>
            </a:r>
            <a:br>
              <a:rPr lang="ar-EG" sz="5400" b="1" dirty="0">
                <a:cs typeface="+mn-cs"/>
              </a:rPr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034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هدف أصحى له من النوم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وأعيش له كل يوم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وأكيد أنا مش رقم وسط الزحام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إديني حاجة أعيش لها</a:t>
            </a:r>
            <a:br>
              <a:rPr lang="ar-EG" sz="6000" b="1" dirty="0">
                <a:cs typeface="+mn-cs"/>
              </a:rPr>
            </a:br>
            <a:endParaRPr lang="ar-EG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4244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عيش ليسوع كل عمرك أكيد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هاتربحه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وسنينك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التايهه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أخيراً يفرحوا</a:t>
            </a:r>
            <a:b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ويضمك الفادي وحياتك يردها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ودي أحلى حاجة تعيش لها</a:t>
            </a:r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92374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3322</TotalTime>
  <Words>130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273</cp:revision>
  <dcterms:created xsi:type="dcterms:W3CDTF">2021-12-07T14:30:00Z</dcterms:created>
  <dcterms:modified xsi:type="dcterms:W3CDTF">2025-01-13T10:58:04Z</dcterms:modified>
</cp:coreProperties>
</file>