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93" d="100"/>
          <a:sy n="93" d="100"/>
        </p:scale>
        <p:origin x="159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67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96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17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90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39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3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63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قد سَلَّمتُ نفسي لِخِدمَتِك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+mn-cs"/>
              </a:rPr>
              <a:t>1-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قد سَلَّمتُ نفسي لِخِدمَتِكَ  ثُمَّ بكَ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يَمتَلي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قلبـي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فاديَّ أبغِي إطاعَتَكَ   وَأقولُ آمين يا رَبِّي</a:t>
            </a:r>
          </a:p>
          <a:p>
            <a:pPr rtl="1"/>
            <a:b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qad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sallamto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nafsi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khedmateka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thomma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beka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yamtali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qalbi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fadia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abghi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etaataka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aqolo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ameen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rabbi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I gave myself up for Your service,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You fill my heart. I intend to obey You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and only say “Yes Lord”.</a:t>
            </a:r>
            <a:endParaRPr lang="ar-EG" sz="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قالَ قلبي آمين يا إلَهي   غَيْرَ طاعَتِكَ لا أبغِي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إنِّي أجثو لَكَ بخُشُوع  وَأقولُ آمين يا رَبِّي</a:t>
            </a:r>
          </a:p>
          <a:p>
            <a:pPr rtl="1"/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qala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qalbi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ameen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elahi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ghayra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taateka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la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abghi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enni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ajtho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laka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be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khoshoa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aqolo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ameen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rabbi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800" b="1" dirty="0">
              <a:solidFill>
                <a:srgbClr val="005024"/>
              </a:solidFill>
              <a:latin typeface="Calibri"/>
              <a:cs typeface="Times New Roman" pitchFamily="18" charset="0"/>
            </a:endParaRPr>
          </a:p>
          <a:p>
            <a:pPr rtl="1"/>
            <a:endParaRPr kumimoji="0" lang="ar-EG" sz="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My heart says “Amen Lord, I only want to obey You”. I bow humbly unto You and say “ Yes Lord”.</a:t>
            </a:r>
            <a:endParaRPr lang="ar-EG" sz="4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29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+mn-cs"/>
              </a:rPr>
              <a:t>2-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كُلُّ ما في الدُّنيَا سَيَنتَهي مِنَ الفِضَّةِ وَالذَّهَبِ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فأعِنِّي كي بكَ أكتَفي   وَأقولُ آمين يا رَبِّي</a:t>
            </a:r>
          </a:p>
          <a:p>
            <a:pPr rtl="1"/>
            <a:b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kollo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ma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elddonia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yantahi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alfeDDati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walthahabi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aaenni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kai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beka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aktafi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aqolo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ameen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rabbi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All the gold and silver will vanish from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the world, help me to be content with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You and say “Yes Lord”.</a:t>
            </a:r>
            <a:endParaRPr lang="ar-EG" sz="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1086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قالَ قلبي آمين يا إلَهي   غَيْرَ طاعَتِكَ لا أبغِي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إنِّي أجثو لَكَ بخُشُوع  وَأقولُ آمين يا رَبِّي</a:t>
            </a:r>
          </a:p>
          <a:p>
            <a:pPr rtl="1"/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qala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qalbi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ameen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elahi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ghayra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taateka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la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abghi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enni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ajtho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laka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be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khoshoa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aqolo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ameen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rabbi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800" b="1" dirty="0">
              <a:solidFill>
                <a:srgbClr val="005024"/>
              </a:solidFill>
              <a:latin typeface="Calibri"/>
              <a:cs typeface="Times New Roman" pitchFamily="18" charset="0"/>
            </a:endParaRPr>
          </a:p>
          <a:p>
            <a:pPr rtl="1"/>
            <a:endParaRPr kumimoji="0" lang="ar-EG" sz="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My heart says “Amen Lord, I only want to obey You”. I bow humbly unto You and say “ Yes Lord”.</a:t>
            </a:r>
            <a:endParaRPr lang="ar-EG" sz="4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129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600" b="1" dirty="0">
                <a:cs typeface="+mn-cs"/>
              </a:rPr>
              <a:t>3</a:t>
            </a:r>
            <a:r>
              <a:rPr lang="ar-EG" sz="3600" b="1" dirty="0">
                <a:cs typeface="+mn-cs"/>
              </a:rPr>
              <a:t>-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قَصدَكَ سَيِّدي أُتَمِّمُ ولو آلَ الأمرُ لِلصَّلبِ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إنِّي رَاضٍ بما أنتَ تُجري لِذا قُلتُ آمين يا رَبِّي</a:t>
            </a:r>
          </a:p>
          <a:p>
            <a:pPr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qaSdaka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sayedi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otammemo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walao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alamro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lelSSalbi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enni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raDen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bema anta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tojri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letha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qolto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amin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rabbi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I will fulfill Your purpose Lord even to the cross.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I accept what You do and say “Yes Lord”.</a:t>
            </a:r>
            <a:endParaRPr lang="ar-EG" sz="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171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قالَ قلبي آمين يا إلَهي   غَيْرَ طاعَتِكَ لا أبغِي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إنِّي أجثو لَكَ بخُشُوع  وَأقولُ آمين يا رَبِّي</a:t>
            </a:r>
          </a:p>
          <a:p>
            <a:pPr rtl="1"/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qala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qalbi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ameen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elahi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ghayra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taateka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la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abghi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enni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ajtho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laka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be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khoshoa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aqolo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ameen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rabbi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800" b="1" dirty="0">
              <a:solidFill>
                <a:srgbClr val="005024"/>
              </a:solidFill>
              <a:latin typeface="Calibri"/>
              <a:cs typeface="Times New Roman" pitchFamily="18" charset="0"/>
            </a:endParaRPr>
          </a:p>
          <a:p>
            <a:pPr rtl="1"/>
            <a:endParaRPr kumimoji="0" lang="ar-EG" sz="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My heart says “Amen Lord, I only want to obey You”. I bow humbly unto You and say “ Yes Lord”.</a:t>
            </a:r>
            <a:endParaRPr lang="ar-EG" sz="4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7716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+mn-cs"/>
              </a:rPr>
              <a:t>4-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وَإذ أرقَى لِمُلكِكَ القُدسِ ثُمَّ مَجدُكَ يَملأُ قلبي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فَما يَدعُو لِبَهجَةِ نفسـي قَولِي لَكَ آمين يا رَبِّي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eth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arqa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le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molkeka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alqodsi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thomma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majdoka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yamlaao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qalbi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fama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yadao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le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bahjati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nafsi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qawli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laka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amin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rabbi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As I ascend to Your holy kingdom and as Your </a:t>
            </a:r>
          </a:p>
          <a:p>
            <a:pPr rtl="1"/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glory fills my heart, it pleases me to say </a:t>
            </a:r>
          </a:p>
          <a:p>
            <a:pPr rtl="1"/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“ Yes Lord”.</a:t>
            </a:r>
            <a:endParaRPr lang="ar-EG" sz="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567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قالَ قلبي آمين يا إلَهي   غَيْرَ طاعَتِكَ لا أبغِي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إنِّي أجثو لَكَ بخُشُوع  وَأقولُ آمين يا رَبِّي</a:t>
            </a:r>
          </a:p>
          <a:p>
            <a:pPr rtl="1"/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qala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qalbi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ameen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elahi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ghayra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taateka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la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abghi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enni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ajtho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laka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be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khoshoa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aqolo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ameen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rabbi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800" b="1" dirty="0">
              <a:solidFill>
                <a:srgbClr val="005024"/>
              </a:solidFill>
              <a:latin typeface="Calibri"/>
              <a:cs typeface="Times New Roman" pitchFamily="18" charset="0"/>
            </a:endParaRPr>
          </a:p>
          <a:p>
            <a:pPr rtl="1"/>
            <a:endParaRPr kumimoji="0" lang="ar-EG" sz="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My heart says “Amen Lord, I only want to obey You”. I bow humbly unto You and say “ Yes Lord”.</a:t>
            </a:r>
            <a:endParaRPr lang="ar-EG" sz="4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903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5530</TotalTime>
  <Words>558</Words>
  <Application>Microsoft Office PowerPoint</Application>
  <PresentationFormat>عرض على الشاشة (4:3)</PresentationFormat>
  <Paragraphs>61</Paragraphs>
  <Slides>10</Slides>
  <Notes>8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552</cp:revision>
  <dcterms:created xsi:type="dcterms:W3CDTF">2021-12-07T14:30:00Z</dcterms:created>
  <dcterms:modified xsi:type="dcterms:W3CDTF">2023-11-05T08:37:43Z</dcterms:modified>
</cp:coreProperties>
</file>