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23" r:id="rId3"/>
    <p:sldId id="324" r:id="rId4"/>
    <p:sldId id="325" r:id="rId5"/>
    <p:sldId id="326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4"/>
            <p14:sldId id="325"/>
            <p14:sldId id="32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1" autoAdjust="0"/>
    <p:restoredTop sz="94660"/>
  </p:normalViewPr>
  <p:slideViewPr>
    <p:cSldViewPr>
      <p:cViewPr varScale="1">
        <p:scale>
          <a:sx n="57" d="100"/>
          <a:sy n="57" d="100"/>
        </p:scale>
        <p:origin x="52" y="60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8673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3589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520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تـرنيــمة</a:t>
            </a:r>
          </a:p>
          <a:p>
            <a:pPr algn="ctr" rtl="1"/>
            <a:r>
              <a:rPr lang="ar-EG" sz="5400" b="1" dirty="0"/>
              <a:t>قابِلاً حَملَ صَليبي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1- </a:t>
            </a:r>
          </a:p>
          <a:p>
            <a:pPr rtl="1">
              <a:lnSpc>
                <a:spcPct val="150000"/>
              </a:lnSpc>
            </a:pP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قابِلاً حَملَ صَليبي   أتبَعُ الفادي الأمِينْ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رَاضيَاً إنكارَ نفسي   وَارتِدَا العَارِ المُهِينْ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فهوَ لي أسمَى نَصيبْ   وَهوَ مَوْلايَ الحَبيبْ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إن جَفَاني النَّاسُ طُرَّاً   فهوَ لي أسنَى نَصيبْ</a:t>
            </a:r>
          </a:p>
          <a:p>
            <a:pPr rtl="1">
              <a:lnSpc>
                <a:spcPct val="150000"/>
              </a:lnSpc>
            </a:pPr>
            <a:br>
              <a:rPr kumimoji="0" lang="ar-EG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lang="ar-EG" sz="26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2- </a:t>
            </a:r>
          </a:p>
          <a:p>
            <a:pPr rtl="1">
              <a:lnSpc>
                <a:spcPct val="150000"/>
              </a:lnSpc>
            </a:pP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مَالِكٌ كُلِّ البَرَايَا   وَهوَ بَارِيهــــــا العَلي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كُلُّ شَيءٍ في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السَّمَا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  وَالأرضِ لي مادَامَ لي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لَيْسَ لي خِلٌّ سِـوَاه   إنَّني أبغِـــــــي رِضَاه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حُبُّهُ أقصَى مُرَادِي   كَيْفَ لا وَهــــــوَ الإلَه</a:t>
            </a:r>
          </a:p>
          <a:p>
            <a:pPr rtl="1"/>
            <a:br>
              <a:rPr kumimoji="0" lang="ar-EG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endParaRPr lang="ar-EG" sz="6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7291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3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- </a:t>
            </a:r>
          </a:p>
          <a:p>
            <a:pPr rtl="1">
              <a:lnSpc>
                <a:spcPct val="150000"/>
              </a:lnSpc>
            </a:pP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لَيْسَ ضِيقٌ وَاضطِهادٌ   يَفصِلَنِّي عَن هَوَاه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لَسْتُ عَن حُبِّـــــــــهِ ألهُو   بِأباطِيلِ الحَيَـــــاة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فَهوَ لي كَنــــــــزٌ ثَمينْ   وَهوَ لي حِصنٌ حَصِينْ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عِندَهُ قلبــــــــــــي مُقيمٌ   فَهوَ لي كَنــــــــزٌ ثَمينْ</a:t>
            </a:r>
          </a:p>
          <a:p>
            <a:pPr rtl="1"/>
            <a:br>
              <a:rPr kumimoji="0" lang="ar-EG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endParaRPr lang="ar-EG" sz="7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4448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4-</a:t>
            </a:r>
          </a:p>
          <a:p>
            <a:pPr rtl="1">
              <a:lnSpc>
                <a:spcPct val="150000"/>
              </a:lnSpc>
            </a:pP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فَلِذا أحيَا هُنا في الأرضِ كالضَّيْفِ الغَريبْ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رَاجيَاً بَعدَ اِرتِحَـــــــالي أن أرَى وَجهَ الحَبيبْ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فَسَلامٌ وَخُلودْ   عِندَ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ذَيَّاكَ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الوَدُودْ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وَسُرُورٌ أبَديٌّ   فَسَـــــلامٌ وَخُلودْ</a:t>
            </a:r>
          </a:p>
          <a:p>
            <a:pPr rtl="1"/>
            <a:br>
              <a:rPr kumimoji="0" lang="ar-EG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endParaRPr lang="ar-EG" sz="7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8029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5459</TotalTime>
  <Words>135</Words>
  <Application>Microsoft Office PowerPoint</Application>
  <PresentationFormat>عرض على الشاشة (4:3)</PresentationFormat>
  <Paragraphs>18</Paragraphs>
  <Slides>6</Slides>
  <Notes>4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551</cp:revision>
  <dcterms:created xsi:type="dcterms:W3CDTF">2021-12-07T14:30:00Z</dcterms:created>
  <dcterms:modified xsi:type="dcterms:W3CDTF">2025-01-23T10:55:25Z</dcterms:modified>
</cp:coreProperties>
</file>