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23" r:id="rId3"/>
    <p:sldId id="326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1" autoAdjust="0"/>
    <p:restoredTop sz="94660"/>
  </p:normalViewPr>
  <p:slideViewPr>
    <p:cSldViewPr>
      <p:cViewPr varScale="1">
        <p:scale>
          <a:sx n="57" d="100"/>
          <a:sy n="57" d="100"/>
        </p:scale>
        <p:origin x="52" y="5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60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وقتِهِ يصنع عجباً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وَقتِهِ في وَقتِهِ   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يَصنَعُ عَجَبَاً في وَقتِهِ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رَبِّي إنِّي أعلَمُ   أنَّكَ تَصنَعُ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حَسْبَ وَعـدِكَ   فــي وَقتِهِ</a:t>
            </a: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وَقتِكَ في وَقتِكَ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تَصنَعُ عَجَبَاً في وَقتِكَ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رَبِّي ها حَيَاتي لَكَ   تُعلِنُ أمَانَتَكَ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أثِقُ في وَعــــــدِكَ   في وَقتِــــكَ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005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5450</TotalTime>
  <Words>48</Words>
  <Application>Microsoft Office PowerPoint</Application>
  <PresentationFormat>عرض على الشاشة (4:3)</PresentationFormat>
  <Paragraphs>9</Paragraphs>
  <Slides>4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548</cp:revision>
  <dcterms:created xsi:type="dcterms:W3CDTF">2021-12-07T14:30:00Z</dcterms:created>
  <dcterms:modified xsi:type="dcterms:W3CDTF">2025-01-23T11:03:31Z</dcterms:modified>
</cp:coreProperties>
</file>