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مسيري مع يسوعي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00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altLang="en-US" sz="5400" b="1" dirty="0">
                <a:latin typeface="Times New Roman" panose="02020603050405020304" pitchFamily="18" charset="0"/>
              </a:rPr>
              <a:t>1-</a:t>
            </a:r>
          </a:p>
          <a:p>
            <a:pPr algn="ctr" rtl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مسيري مع يسوعَ وَسطَ آلام الحياة</a:t>
            </a:r>
            <a:br>
              <a:rPr lang="ar-EG" sz="5400" b="1" dirty="0"/>
            </a:b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يمتلي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قلبي من الأمجاد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 طريقي لا أُبالي  بالليالي بالرياح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فهو يحميني الى الآباد</a:t>
            </a:r>
            <a:br>
              <a:rPr lang="ar-EG" sz="5400" b="1" dirty="0"/>
            </a:br>
            <a:endParaRPr lang="ar-SA" altLang="en-US" sz="54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في سرورٍ في سلامٍ تامْ  </a:t>
            </a:r>
          </a:p>
          <a:p>
            <a:pPr algn="ctr" rtl="0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لا أهابُ الموتَ والآلام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سوف أمشي في الطريقْ  </a:t>
            </a:r>
          </a:p>
          <a:p>
            <a:pPr algn="ctr" rtl="0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لن أعاني لن أضيقْ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إذ بقربي وجهُهُ البسَّامْ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88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6661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altLang="en-US" sz="6000" b="1" dirty="0">
                <a:latin typeface="Times New Roman" panose="02020603050405020304" pitchFamily="18" charset="0"/>
              </a:rPr>
              <a:t>2-</a:t>
            </a:r>
          </a:p>
          <a:p>
            <a:pPr algn="ctr" rtl="0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عندما يزدادُ ضَعفي  وتَخُونُني قُواي</a:t>
            </a:r>
            <a:br>
              <a:rPr lang="ar-EG" sz="4800" b="1" dirty="0"/>
            </a:b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في ظلام دامس أهوي</a:t>
            </a:r>
            <a:br>
              <a:rPr lang="ar-EG" sz="4800" b="1" dirty="0"/>
            </a:b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أسمعُ الصوتَ المُعَزّي بل أرى ظِلَّ المسيح</a:t>
            </a:r>
            <a:br>
              <a:rPr lang="ar-EG" sz="4800" b="1" dirty="0"/>
            </a:b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وهو يأتي مُسرعًا نحوي</a:t>
            </a:r>
            <a:br>
              <a:rPr lang="ar-EG" sz="6000" b="1" dirty="0"/>
            </a:br>
            <a:endParaRPr lang="ar-SA" altLang="en-US" sz="60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204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في سرورٍ في سلامٍ تامْ  </a:t>
            </a:r>
          </a:p>
          <a:p>
            <a:pPr algn="ctr" rtl="0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لا أهابُ الموتَ والآلام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سوف أمشي في الطريقْ  </a:t>
            </a:r>
          </a:p>
          <a:p>
            <a:pPr algn="ctr" rtl="0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لن أعاني لن أضيقْ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إذ بقربي وجهُهُ البسَّامْ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961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9255"/>
            <a:ext cx="9982199" cy="6418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altLang="en-US" sz="6000" b="1" dirty="0">
                <a:latin typeface="Times New Roman" panose="02020603050405020304" pitchFamily="18" charset="0"/>
              </a:rPr>
              <a:t>3-</a:t>
            </a:r>
          </a:p>
          <a:p>
            <a:pPr algn="ctr" rtl="0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إن شوقي وانتظاري  أن ارى ذاك الحبيب</a:t>
            </a:r>
            <a:br>
              <a:rPr lang="ar-EG" sz="4800" b="1" dirty="0"/>
            </a:b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في السحاب حينما ألقاه</a:t>
            </a:r>
            <a:br>
              <a:rPr lang="ar-EG" sz="4800" b="1" dirty="0"/>
            </a:b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يا لسعدي سوف أرقى  مع جموع المؤمنين</a:t>
            </a:r>
            <a:br>
              <a:rPr lang="ar-EG" sz="4800" b="1" dirty="0"/>
            </a:b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كي أعيش الدهر في حماهْ</a:t>
            </a:r>
            <a:br>
              <a:rPr lang="ar-EG" sz="4800" b="1" dirty="0"/>
            </a:br>
            <a:endParaRPr lang="ar-SA" altLang="en-US" sz="48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283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في سرورٍ في سلامٍ تامْ  </a:t>
            </a:r>
          </a:p>
          <a:p>
            <a:pPr algn="ctr" rtl="0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لا أهابُ الموتَ والآلام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سوف أمشي في الطريقْ  </a:t>
            </a:r>
          </a:p>
          <a:p>
            <a:pPr algn="ctr" rtl="0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لن أعاني لن أضيقْ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إذ بقربي وجهُهُ البسَّامْ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88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2926</TotalTime>
  <Words>165</Words>
  <Application>Microsoft Office PowerPoint</Application>
  <PresentationFormat>عرض على الشاشة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224</cp:revision>
  <dcterms:created xsi:type="dcterms:W3CDTF">2021-12-07T14:30:00Z</dcterms:created>
  <dcterms:modified xsi:type="dcterms:W3CDTF">2025-01-26T12:21:39Z</dcterms:modified>
</cp:coreProperties>
</file>