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30" r:id="rId4"/>
    <p:sldId id="327" r:id="rId5"/>
    <p:sldId id="328" r:id="rId6"/>
    <p:sldId id="329" r:id="rId7"/>
    <p:sldId id="33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30"/>
            <p14:sldId id="327"/>
            <p14:sldId id="328"/>
            <p14:sldId id="329"/>
            <p14:sldId id="3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5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42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27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43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67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3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مسيري مع يسوعي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مَسِيري مَع يَسُوعي  وَسْطَ آلامِ الحَيَاة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يَمتَلي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قلبي مِنَ الأمْجَادِ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طَريقي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لاأُبالــــــــي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باللَّيَالي بالرِّيَـــاحْ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فهوَ يَحمِينـــي إلى الآبَادِ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wasta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yamtali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alamjadi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tareeqi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obali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bellali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blyaerriah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yahmini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elabaadi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3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It is glory just to walk with Him Whose blood has ransomed me;</a:t>
            </a:r>
            <a:br>
              <a:rPr kumimoji="0" lang="en-US" sz="23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It is rapture for my soul each day.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It is joy divine to feel Him near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where’er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my path may be.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Bless the Lord, it’s glory all the way!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سُرورٍ في سَلامٍ تام  لا أهَابُ المَوْتَ وَالآلامْ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سَوْفَ أمشي في الطَّريقْ  لن أُعَانـي لن أضِيقْ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إذ بِقُربي وَجْهُهُ البَسَّامْ</a:t>
            </a: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sororen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tam 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ahabo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elmawta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walalam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sawfa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amshi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fittareeq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oaani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aDeeq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beqorbi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wajhoho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elbassam</a:t>
            </a:r>
            <a:endParaRPr lang="en-US" sz="2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It is glory just to walk with Him,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It is glory just to walk with Him,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will guide my steps aright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Through the vale and o’er the height,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It is glory just to walk with Him.</a:t>
            </a:r>
            <a:endParaRPr lang="ar-EG" sz="5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8158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عِندَما يَزدَادُ ضَعْفي  إذ تُفارِقنـــــــــي قُوَاي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ظَـــلامٍ دَامِسٍ أهْوِي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أسمَعُ الصَّوْتَ المُعَزِّي  بَل أرَى شَخْصَ الحَبيبْ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وَهوَ يَأتي مُسْرِعَاً نَحْوِي</a:t>
            </a: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yazdado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Daafi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eth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tofareqni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zalamen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damesen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ahwi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asmaao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Ssawta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elmoaazzi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elhabeeb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mosreaan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nahwi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It is glory when the shadows fall to know that He is near.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O what joy to simply trust and pray!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It is glory to abide in Him when skies above are clear.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Yes, with Him, it’s glory all the way!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242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سُرورٍ في سَلامٍ تام  لا أهَابُ المَوْتَ وَالآلامْ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سَوْفَ أمشي في الطَّريقْ  لن أُعَانـي لن أضِيقْ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إذ بِقُربي وَجْهُهُ البَسَّامْ</a:t>
            </a: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sororen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tam 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ahabo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elmawta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walalam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sawfa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amshi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fittareeq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oaani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aDeeq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beqorbi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wajhoho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elbassam</a:t>
            </a:r>
            <a:endParaRPr lang="en-US" sz="2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It is glory just to walk with Him,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It is glory just to walk with Him,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will guide my steps aright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Through the vale and o’er the height,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It is glory just to walk with Him.</a:t>
            </a:r>
            <a:endParaRPr lang="ar-EG" sz="5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8203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إنَّني أزدَادُ شَوْقـــــاً  أن أرَى ذاكَ الحَبيبْ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السَّمَا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إذ ألتَقي مَعْهُ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سَوْفَ يَصحَبُني وَنمشِي  مَع جُمُــوعِ المُؤمِنينْ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طَريقٍ لامِعٍ مَعْهُ</a:t>
            </a: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azdado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shawqan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elhabeeb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flissama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eth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altaqi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maaho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sawfa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yaShaboni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wanamshi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maa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jomooai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elmoameneen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tareeqen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lameaen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maaho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’Twill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be glory when I walk with Him on heaven’s golden shore,</a:t>
            </a:r>
            <a:br>
              <a:rPr kumimoji="0" lang="en-US" sz="2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Never from His side again to stray.</a:t>
            </a:r>
            <a:br>
              <a:rPr kumimoji="0" lang="en-US" sz="2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2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’Twill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be glory, wondrous glory with the Savior forevermore,</a:t>
            </a:r>
            <a:br>
              <a:rPr kumimoji="0" lang="en-US" sz="2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Everlasting glory all the way!</a:t>
            </a:r>
            <a:endParaRPr lang="ar-EG" sz="2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8427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سُرورٍ في سَلامٍ تام  لا أهَابُ المَوْتَ وَالآلامْ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سَوْفَ أمشي في الطَّريقْ  لن أُعَانـي لن أضِيقْ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إذ بِقُربي وَجْهُهُ البَسَّامْ</a:t>
            </a: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sororen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tam 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ahabo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elmawta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walalam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sawfa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amshi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fittareeq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oaani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aDeeq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beqorbi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wajhoho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elbassam</a:t>
            </a:r>
            <a:endParaRPr lang="en-US" sz="2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It is glory just to walk with Him,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It is glory just to walk with Him,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will guide my steps aright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Through the vale and o’er the height,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It is glory just to walk with Him.</a:t>
            </a:r>
            <a:endParaRPr lang="ar-EG" sz="5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6148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5463</TotalTime>
  <Words>597</Words>
  <Application>Microsoft Office PowerPoint</Application>
  <PresentationFormat>عرض على الشاشة (4:3)</PresentationFormat>
  <Paragraphs>24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545</cp:revision>
  <dcterms:created xsi:type="dcterms:W3CDTF">2021-12-07T14:30:00Z</dcterms:created>
  <dcterms:modified xsi:type="dcterms:W3CDTF">2025-01-26T12:19:04Z</dcterms:modified>
</cp:coreProperties>
</file>