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75" r:id="rId2"/>
    <p:sldId id="323" r:id="rId3"/>
    <p:sldId id="326" r:id="rId4"/>
    <p:sldId id="328" r:id="rId5"/>
    <p:sldId id="293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23"/>
            <p14:sldId id="326"/>
            <p14:sldId id="328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01" autoAdjust="0"/>
    <p:restoredTop sz="94660"/>
  </p:normalViewPr>
  <p:slideViewPr>
    <p:cSldViewPr>
      <p:cViewPr varScale="1">
        <p:scale>
          <a:sx n="57" d="100"/>
          <a:sy n="57" d="100"/>
        </p:scale>
        <p:origin x="32" y="548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1/26/2025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446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0605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41396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1/26/2025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1/26/2025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1/26/2025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1/26/2025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52400"/>
            <a:ext cx="9144000" cy="2169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5400" b="1" dirty="0"/>
              <a:t>تـرنيــمة</a:t>
            </a:r>
          </a:p>
          <a:p>
            <a:pPr algn="ctr" rtl="1"/>
            <a:r>
              <a:rPr lang="ar-EG" sz="5400" b="1" dirty="0"/>
              <a:t>في مِذوَدٍ طِفلٌ وَليدٌ ينام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1-</a:t>
            </a:r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</a:p>
          <a:p>
            <a:pPr rtl="1">
              <a:lnSpc>
                <a:spcPct val="150000"/>
              </a:lnSpc>
            </a:pPr>
            <a: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في مِذوَدٍ طِفلٌ وَليدٌ ينـــــــام</a:t>
            </a:r>
            <a:b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ترعَــاهُ عَيْنٌ تحتَ جُنحِ الظَّلام</a:t>
            </a:r>
            <a:b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وَأُمُّهُ العَذرَاءُ تَحنُـــــــــو عَلَيْهِ</a:t>
            </a:r>
            <a:b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وَنَجمُ السَّمــــــــــاءِ يُرشِدُ إلَيهِ</a:t>
            </a:r>
            <a:endParaRPr kumimoji="0" lang="en-US" sz="5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Times New Roman" pitchFamily="18" charset="0"/>
            </a:endParaRPr>
          </a:p>
          <a:p>
            <a:pPr rtl="1"/>
            <a:endParaRPr lang="ar-EG" sz="1000" b="1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179498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2-</a:t>
            </a:r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</a:p>
          <a:p>
            <a:pPr rtl="1">
              <a:lnSpc>
                <a:spcPct val="150000"/>
              </a:lnSpc>
            </a:pPr>
            <a: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طَلعَتُهُ توحِــي بسِرِّ الفِدَاءِ</a:t>
            </a:r>
            <a:b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وَوَجهُهُ </a:t>
            </a:r>
            <a:r>
              <a:rPr kumimoji="0" lang="ar-EG" sz="5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يُنبيءُ</a:t>
            </a:r>
            <a: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 بوَحيِ السَّمَاءِ</a:t>
            </a:r>
            <a:b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يُشِعُّ مِن عَيْنَيْهِ نورُ الرَّجَـاءِ</a:t>
            </a:r>
            <a:b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وَثغرُهُ البَسَّامُ نَبعُ الهَنــــــاءِ</a:t>
            </a:r>
          </a:p>
          <a:p>
            <a:pPr rtl="1">
              <a:lnSpc>
                <a:spcPct val="150000"/>
              </a:lnSpc>
            </a:pPr>
            <a:br>
              <a:rPr kumimoji="0" lang="ar-EG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endParaRPr lang="ar-EG" sz="900" b="1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600549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en-US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3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- </a:t>
            </a:r>
          </a:p>
          <a:p>
            <a:pPr rtl="1">
              <a:lnSpc>
                <a:spcPct val="150000"/>
              </a:lnSpc>
            </a:pPr>
            <a: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في المِذوَدِ نامَ ذا الطِّفلُ الصَّغير</a:t>
            </a:r>
            <a:b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تَرقُبُـــــــــــــهُ عَيْنُ ذا الآبِ القَدِير</a:t>
            </a:r>
            <a:b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وَأُمُّـــــهُ العَذرَاءُ تَحنُــو عَلَيْهِ</a:t>
            </a:r>
            <a:b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وَنَجمُ السَّمــــــــاءِ يُرشِدُ إلَيهِ</a:t>
            </a:r>
            <a:endParaRPr kumimoji="0" lang="en-US" sz="5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Times New Roman" panose="02020603050405020304" pitchFamily="18" charset="0"/>
            </a:endParaRPr>
          </a:p>
          <a:p>
            <a:pPr rtl="1"/>
            <a:br>
              <a:rPr kumimoji="0" lang="en-US" sz="3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endParaRPr lang="ar-EG" sz="900" b="1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943056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5445</TotalTime>
  <Words>78</Words>
  <Application>Microsoft Office PowerPoint</Application>
  <PresentationFormat>عرض على الشاشة (4:3)</PresentationFormat>
  <Paragraphs>13</Paragraphs>
  <Slides>5</Slides>
  <Notes>3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545</cp:revision>
  <dcterms:created xsi:type="dcterms:W3CDTF">2021-12-07T14:30:00Z</dcterms:created>
  <dcterms:modified xsi:type="dcterms:W3CDTF">2025-01-26T12:24:09Z</dcterms:modified>
</cp:coreProperties>
</file>