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277" r:id="rId3"/>
    <p:sldId id="294" r:id="rId4"/>
    <p:sldId id="295" r:id="rId5"/>
    <p:sldId id="296" r:id="rId6"/>
    <p:sldId id="29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مذود البقر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algn="ctr" rtl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 مذود البقر </a:t>
            </a:r>
          </a:p>
          <a:p>
            <a:pPr algn="ctr" rtl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كان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نايم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مبسوط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النونو الصغير</a:t>
            </a:r>
          </a:p>
          <a:p>
            <a:pPr algn="ctr" rtl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 التبن محطوط</a:t>
            </a:r>
            <a:br>
              <a:rPr lang="ar-EG" sz="7200" b="1" dirty="0"/>
            </a:br>
            <a:endParaRPr lang="ar-SA" altLang="en-US" sz="72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2- </a:t>
            </a:r>
          </a:p>
          <a:p>
            <a:pPr algn="ctr" rtl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نجوم السماء </a:t>
            </a:r>
          </a:p>
          <a:p>
            <a:pPr algn="ctr" rtl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 بعيد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نظروه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وهو في المذود </a:t>
            </a:r>
          </a:p>
          <a:p>
            <a:pPr algn="ctr" rtl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محل ما حطوه</a:t>
            </a:r>
            <a:br>
              <a:rPr lang="ar-EG" sz="7200" b="1" dirty="0"/>
            </a:br>
            <a:endParaRPr lang="ar-SA" altLang="en-US" sz="72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393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3- </a:t>
            </a:r>
          </a:p>
          <a:p>
            <a:pPr algn="ctr" rtl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 البقر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بينعر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وصوته مسموع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وهو مش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خايف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0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مابيبكيش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يسوع</a:t>
            </a:r>
            <a:endParaRPr lang="ar-SA" altLang="en-US" sz="72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633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4- </a:t>
            </a:r>
          </a:p>
          <a:p>
            <a:pPr algn="ctr" rtl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بحبك يا ربي </a:t>
            </a:r>
          </a:p>
          <a:p>
            <a:pPr algn="ctr" rtl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ملك لطيف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خليني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مطاوع </a:t>
            </a:r>
          </a:p>
          <a:p>
            <a:pPr algn="ctr" rtl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وقلبي نضيف</a:t>
            </a:r>
            <a:br>
              <a:rPr lang="ar-EG" sz="7200" b="1" dirty="0"/>
            </a:br>
            <a:endParaRPr lang="ar-SA" altLang="en-US" sz="72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962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ar-EG" sz="6000" b="1" dirty="0">
                <a:solidFill>
                  <a:srgbClr val="000000"/>
                </a:solidFill>
                <a:latin typeface="Helvetica Neue"/>
              </a:rPr>
              <a:t>5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- </a:t>
            </a:r>
          </a:p>
          <a:p>
            <a:pPr algn="ctr" rtl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تعال يا ربي </a:t>
            </a:r>
          </a:p>
          <a:p>
            <a:pPr algn="ctr" rtl="0"/>
            <a:r>
              <a:rPr lang="ar-EG" sz="7200" b="1" dirty="0">
                <a:solidFill>
                  <a:srgbClr val="000000"/>
                </a:solidFill>
                <a:latin typeface="Helvetica Neue"/>
              </a:rPr>
              <a:t>وبات عندنا </a:t>
            </a:r>
          </a:p>
          <a:p>
            <a:pPr algn="ctr" rtl="0"/>
            <a:r>
              <a:rPr lang="ar-EG" sz="7200" b="1" dirty="0">
                <a:solidFill>
                  <a:srgbClr val="000000"/>
                </a:solidFill>
                <a:latin typeface="Helvetica Neue"/>
              </a:rPr>
              <a:t>وخدنا في الآخرة</a:t>
            </a:r>
          </a:p>
          <a:p>
            <a:pPr algn="ctr" rtl="0"/>
            <a:r>
              <a:rPr lang="ar-EG" sz="7200" b="1" dirty="0">
                <a:solidFill>
                  <a:srgbClr val="000000"/>
                </a:solidFill>
                <a:latin typeface="Helvetica Neue"/>
              </a:rPr>
              <a:t>لفوق في </a:t>
            </a:r>
            <a:r>
              <a:rPr lang="ar-EG" sz="7200" b="1" dirty="0" err="1">
                <a:solidFill>
                  <a:srgbClr val="000000"/>
                </a:solidFill>
                <a:latin typeface="Helvetica Neue"/>
              </a:rPr>
              <a:t>السما</a:t>
            </a:r>
            <a:r>
              <a:rPr lang="ar-EG" sz="7200" b="1" dirty="0">
                <a:solidFill>
                  <a:srgbClr val="000000"/>
                </a:solidFill>
                <a:latin typeface="Helvetica Neue"/>
              </a:rPr>
              <a:t> </a:t>
            </a:r>
            <a:br>
              <a:rPr lang="ar-EG" sz="7200" b="1" dirty="0"/>
            </a:br>
            <a:endParaRPr lang="ar-SA" altLang="en-US" sz="72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793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2926</TotalTime>
  <Words>70</Words>
  <Application>Microsoft Office PowerPoint</Application>
  <PresentationFormat>عرض على الشاشة 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Arial</vt:lpstr>
      <vt:lpstr>Calibri</vt:lpstr>
      <vt:lpstr>Helvetica Neue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225</cp:revision>
  <dcterms:created xsi:type="dcterms:W3CDTF">2021-12-07T14:30:00Z</dcterms:created>
  <dcterms:modified xsi:type="dcterms:W3CDTF">2025-01-26T15:03:07Z</dcterms:modified>
</cp:coreProperties>
</file>