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5" r:id="rId4"/>
    <p:sldId id="326" r:id="rId5"/>
    <p:sldId id="329" r:id="rId6"/>
    <p:sldId id="328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5"/>
            <p14:sldId id="326"/>
            <p14:sldId id="329"/>
            <p14:sldId id="328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57" d="100"/>
          <a:sy n="57" d="100"/>
        </p:scale>
        <p:origin x="32" y="5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152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99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68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98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كُلِّ خَليقَةٍ لَمَستُكَ</a:t>
            </a:r>
            <a:endParaRPr lang="ar-EG" sz="5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1-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(في كُلِّ خَليقَةٍ لَمَستُكَ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وَفي كُلِّ جَميلٍ رَأيتُكَ)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حَيَاتي كُلِّها أعمَالُكَ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endParaRPr kumimoji="0" lang="ar-EG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</a:p>
          <a:p>
            <a:pPr rtl="1">
              <a:lnSpc>
                <a:spcPct val="150000"/>
              </a:lnSpc>
            </a:pPr>
            <a: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(رَأيْتُكَ  لَمَسْتُكَ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عَرَفْتُكَ  شُكرَاً لَكَ)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>
              <a:lnSpc>
                <a:spcPct val="150000"/>
              </a:lnSpc>
            </a:pP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431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2-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(سَألتُكَ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كَثيرَأً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فأجَبْتَني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طَلَبْتُكَ كَثيرَاً فَجِئتَنـــــي)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رَفَعْتُ إلَيْكَ يَدي أمسَكْتَني</a:t>
            </a:r>
          </a:p>
          <a:p>
            <a:pPr rtl="1">
              <a:lnSpc>
                <a:spcPct val="150000"/>
              </a:lnSpc>
            </a:pPr>
            <a:endParaRPr kumimoji="0" lang="ar-EG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9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39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</a:p>
          <a:p>
            <a:pPr rtl="1">
              <a:lnSpc>
                <a:spcPct val="150000"/>
              </a:lnSpc>
            </a:pPr>
            <a: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(رَأيْتُكَ  لَمَسْتُكَ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عَرَفْتُكَ  شُكرَاً لَكَ)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>
              <a:lnSpc>
                <a:spcPct val="150000"/>
              </a:lnSpc>
            </a:pP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44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3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-</a:t>
            </a:r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</a:p>
          <a:p>
            <a:pPr rtl="1">
              <a:lnSpc>
                <a:spcPct val="150000"/>
              </a:lnSpc>
            </a:pP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(عَرَفْتُكَ في اِقتِرَابي وَابتِعَادِي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في حُنُــــــــوِّ قَلبِكَ رَغمَ عِنادِي)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تَفرَحُ لِتَوْبَتــــــــــي يَوْمَ مِيلادِي</a:t>
            </a:r>
          </a:p>
          <a:p>
            <a:pPr rtl="1"/>
            <a:endParaRPr kumimoji="0" lang="ar-EG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/>
            <a:br>
              <a:rPr kumimoji="0" lang="ar-EG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10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665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150000"/>
              </a:lnSpc>
            </a:pP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القرار:</a:t>
            </a:r>
          </a:p>
          <a:p>
            <a:pPr rtl="1">
              <a:lnSpc>
                <a:spcPct val="150000"/>
              </a:lnSpc>
            </a:pPr>
            <a:r>
              <a:rPr kumimoji="0" lang="ar-EG" sz="105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endParaRPr kumimoji="0" lang="ar-EG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(رَأيْتُكَ  لَمَسْتُكَ </a:t>
            </a:r>
          </a:p>
          <a:p>
            <a:pPr rtl="1">
              <a:lnSpc>
                <a:spcPct val="150000"/>
              </a:lnSpc>
            </a:pPr>
            <a:r>
              <a:rPr kumimoji="0" lang="ar-EG" sz="7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عَرَفْتُكَ  شُكرَاً لَكَ)</a:t>
            </a:r>
            <a:r>
              <a:rPr kumimoji="0" lang="ar-EG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2</a:t>
            </a:r>
          </a:p>
          <a:p>
            <a:pPr rtl="1">
              <a:lnSpc>
                <a:spcPct val="150000"/>
              </a:lnSpc>
            </a:pPr>
            <a:endParaRPr kumimoji="0" lang="ar-EG" sz="32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  <a:p>
            <a:pPr rtl="1">
              <a:lnSpc>
                <a:spcPct val="150000"/>
              </a:lnSpc>
            </a:pPr>
            <a:b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endParaRPr lang="ar-EG" sz="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866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5451</TotalTime>
  <Words>104</Words>
  <Application>Microsoft Office PowerPoint</Application>
  <PresentationFormat>عرض على الشاشة (4:3)</PresentationFormat>
  <Paragraphs>38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544</cp:revision>
  <dcterms:created xsi:type="dcterms:W3CDTF">2021-12-07T14:30:00Z</dcterms:created>
  <dcterms:modified xsi:type="dcterms:W3CDTF">2025-01-28T12:32:46Z</dcterms:modified>
</cp:coreProperties>
</file>