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5" r:id="rId4"/>
    <p:sldId id="326" r:id="rId5"/>
    <p:sldId id="329" r:id="rId6"/>
    <p:sldId id="328" r:id="rId7"/>
    <p:sldId id="33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326"/>
            <p14:sldId id="329"/>
            <p14:sldId id="328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99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515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589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8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كُلِّ خَليقَةٍ لَمَستُكَ</a:t>
            </a:r>
            <a:endParaRPr lang="ar-EG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(في كُلِّ خَليقَةٍ لَمَستُكَ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وَفي كُلِّ جَميلٍ رَأيتُكَ)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حَيَاتي كُلِّها أعمَالُكَ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khaliqaten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lamastoka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wafi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jameelen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raaytoka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hayati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kolleha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aamaloka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touched You in Your creation, I saw in every beautiful thing. Your works fill my life.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</a:t>
            </a:r>
          </a:p>
          <a:p>
            <a:pPr rtl="1">
              <a:lnSpc>
                <a:spcPct val="150000"/>
              </a:lnSpc>
            </a:pPr>
            <a: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(رَأيْتُكَ  لَمَسْتُكَ عَرَفْتُكَ  شُكرَاً لَكَ)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raaytoka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lamastoka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</a:p>
          <a:p>
            <a:pPr rtl="1"/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aaraftoka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shokran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saw You, I touched You,</a:t>
            </a:r>
          </a:p>
          <a:p>
            <a:pPr rtl="1"/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 know You, thank You.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(سَألتُكَ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كَثيرَأً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فأجَبْتَني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طَلَبْتُكَ كَثيرَاً فَجِئتَنـــــي)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رَفَعْتُ إلَيْكَ يَدي أمسَكْتَني</a:t>
            </a:r>
          </a:p>
          <a:p>
            <a:pPr rtl="1"/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s-MX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saaltoka</a:t>
            </a: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MX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katheeran</a:t>
            </a: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fa </a:t>
            </a:r>
            <a:r>
              <a:rPr kumimoji="0" lang="es-MX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ajabtani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MX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talabtoka</a:t>
            </a: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MX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katheeran</a:t>
            </a: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fa </a:t>
            </a:r>
            <a:r>
              <a:rPr kumimoji="0" lang="es-MX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jeatani</a:t>
            </a: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rafaato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elayka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amsaktani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asked You frequently and You answered,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 sought You and You came to me and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stretched my hand to You and You held me.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2393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</a:t>
            </a:r>
          </a:p>
          <a:p>
            <a:pPr rtl="1">
              <a:lnSpc>
                <a:spcPct val="150000"/>
              </a:lnSpc>
            </a:pPr>
            <a: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(رَأيْتُكَ  لَمَسْتُكَ عَرَفْتُكَ  شُكرَاً لَكَ)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raaytoka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lamastoka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</a:p>
          <a:p>
            <a:pPr rtl="1"/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aaraftoka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shokran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saw You, I touched You,</a:t>
            </a:r>
          </a:p>
          <a:p>
            <a:pPr rtl="1"/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 know You, thank You.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647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(عَرَفْتُكَ في اِقتِرَابي وَابتِعَادِي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حُنُــــــــوِّ قَلبِكَ رَغمَ عِنادِي)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تَفرَحُ لِتَوْبَتــــــــــي يَوْمَ مِيلادِي</a:t>
            </a:r>
          </a:p>
          <a:p>
            <a:pPr rtl="1"/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aaraftoka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eqterabi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wabteaadi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honowi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qalbeka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raghma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aenadi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tafraho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tawbati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yawma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miladi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knew You close and far. I know Your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compassion in spite of my rebellion.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rejoice when I repented the day I was reborn.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6652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</a:t>
            </a:r>
          </a:p>
          <a:p>
            <a:pPr rtl="1">
              <a:lnSpc>
                <a:spcPct val="150000"/>
              </a:lnSpc>
            </a:pPr>
            <a: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(رَأيْتُكَ  لَمَسْتُكَ عَرَفْتُكَ  شُكرَاً لَكَ)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raaytoka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lamastoka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</a:p>
          <a:p>
            <a:pPr rtl="1"/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aaraftoka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shokran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saw You, I touched You,</a:t>
            </a:r>
          </a:p>
          <a:p>
            <a:pPr rtl="1"/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 know You, thank You.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4622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5450</TotalTime>
  <Words>318</Words>
  <Application>Microsoft Office PowerPoint</Application>
  <PresentationFormat>عرض على الشاشة (4:3)</PresentationFormat>
  <Paragraphs>56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543</cp:revision>
  <dcterms:created xsi:type="dcterms:W3CDTF">2021-12-07T14:30:00Z</dcterms:created>
  <dcterms:modified xsi:type="dcterms:W3CDTF">2025-01-28T12:30:49Z</dcterms:modified>
</cp:coreProperties>
</file>