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5" r:id="rId4"/>
    <p:sldId id="326" r:id="rId5"/>
    <p:sldId id="333" r:id="rId6"/>
    <p:sldId id="328" r:id="rId7"/>
    <p:sldId id="334" r:id="rId8"/>
    <p:sldId id="330" r:id="rId9"/>
    <p:sldId id="335" r:id="rId10"/>
    <p:sldId id="332" r:id="rId11"/>
    <p:sldId id="336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33"/>
            <p14:sldId id="328"/>
            <p14:sldId id="334"/>
            <p14:sldId id="330"/>
            <p14:sldId id="335"/>
            <p14:sldId id="332"/>
            <p14:sldId id="3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2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46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29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5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كُلِّ أيَّامِي هُنا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أشــــكُرُكَ لأنَّكَ   يا سَـــــــيِّدي الإلَه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فَخري رَجَائي غِبطَتي  كَنزي مَدَى الحَيَاة</a:t>
            </a:r>
          </a:p>
          <a:p>
            <a:pPr rtl="1"/>
            <a:b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ashkoroka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annaka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ya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sayedi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elelah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fakhri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rajaai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ghebtati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kanzi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alhayah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thank You Lord because You are my pride,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my hope, my joy and my treasure.</a:t>
            </a: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44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 شُكري عَن الحَصْرِ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anghamo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tashhado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rehlate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elrreDa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elhaSri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asjodo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ahtefo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sobhan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alddahri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2060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heart beats testify for all my gratitude through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all my life. I bow and shout praises as long as I live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454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كُلِّ أيَّامِي هُنا   يا سَاكِناً عُمري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شُكري عَن الحَصْرِ</a:t>
            </a:r>
          </a:p>
          <a:p>
            <a:pPr rtl="1"/>
            <a:b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ayyami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hona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ya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sakenan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elrreDa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elhaSri</a:t>
            </a:r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105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gratitude Lord is beyond comprehension through all my life.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 شُكري عَن الحَصْرِ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anghamo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tashhado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rehlate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elrreDa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elhaSri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asjodo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ahtefo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sobhan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alddahri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2060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heart beats testify for all my gratitude through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all my life. I bow and shout praises as long as I live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يَكفِيني دَمُكَ الزَّكي   غَسَّلَنـي رَبِّي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غَيَّرَنـــــي بَرَّرَنـــــي   أنارَ لي دَربي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yakfini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damoka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libri"/>
              </a:rPr>
              <a:t>el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zzaki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ghassalani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rabbi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ghayyarani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barrarani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anara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li</a:t>
            </a: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darbi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lang="en-US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Lord, Your pure blood changed me,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purified me and lit my way.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 شُكري عَن الحَصْرِ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anghamo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tashhado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rehlate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elrreDa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elhaSri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asjodo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ahtefo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sobhan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alddahri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2060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heart beats testify for all my gratitude through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all my life. I bow and shout praises as long as I live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1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يَكفيني أنَّكَ مَعي مَهما حَوَى الطَّريق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مَبَاهِجَاً مَصَاعِبَاً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مَادُمتَ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لي صَديق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yakfini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annaka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hawa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elttareeq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mabahejan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maSaaeban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madomta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Sadeeq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am content as long as You are with me no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matter what joys or difficulties I face.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 شُكري عَن الحَصْرِ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anghamo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tashhado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rehlate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elrreDa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elhaSri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asjodo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ahtefo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sobhan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alddahri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2060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heart beats testify for all my gratitude through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all my life. I bow and shout praises as long as I live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08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يَكفيني أنَّكَ مَعي  في الحَالي وَالآتي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تُرسِي مِجنِّي رَافِعِي  عِزِّي وَمِرسَـاتي</a:t>
            </a:r>
          </a:p>
          <a:p>
            <a:pPr rtl="1"/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yakfini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annaka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aati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torsi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mejanni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rafeai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aezzi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mersati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 am happy that You are with me now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and forever as my shelter and tower.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 </a:t>
            </a:r>
          </a:p>
          <a:p>
            <a:pPr rtl="1"/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أنغَامُ قلبي تَشهَدُ   في رِحلَةِ العُمرِ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قد فَاقَ مِن فَيْضِ الرِّضَا  شُكري عَن الحَصْرِ</a:t>
            </a:r>
            <a:b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فأسجُدُ وَأهتِفُ   سُبحَاً مَدَى الدَّهرِ</a:t>
            </a:r>
          </a:p>
          <a:p>
            <a:pPr rtl="1"/>
            <a:br>
              <a:rPr kumimoji="0" lang="ar-EG" sz="2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anghamo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qalbi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tashhado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fi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rehlate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elaomri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qad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faqa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men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fayD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elrreDa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elhaSri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asjodo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ahtefo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sobhan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mada</a:t>
            </a: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s-E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alddahri</a:t>
            </a:r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endParaRPr lang="ar-EG" sz="900" b="1" dirty="0">
              <a:solidFill>
                <a:srgbClr val="002060"/>
              </a:solidFill>
              <a:latin typeface="Calibri"/>
              <a:cs typeface="Times New Roman" panose="02020603050405020304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My heart beats testify for all my gratitude through</a:t>
            </a: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all my life. I bow and shout praises as long as I live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.</a:t>
            </a: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59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5430</TotalTime>
  <Words>621</Words>
  <Application>Microsoft Office PowerPoint</Application>
  <PresentationFormat>عرض على الشاشة (4:3)</PresentationFormat>
  <Paragraphs>84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542</cp:revision>
  <dcterms:created xsi:type="dcterms:W3CDTF">2021-12-07T14:30:00Z</dcterms:created>
  <dcterms:modified xsi:type="dcterms:W3CDTF">2025-01-28T12:22:48Z</dcterms:modified>
</cp:coreProperties>
</file>