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3" r:id="rId3"/>
    <p:sldId id="325" r:id="rId4"/>
    <p:sldId id="326" r:id="rId5"/>
    <p:sldId id="327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5"/>
            <p14:sldId id="326"/>
            <p14:sldId id="32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58" d="100"/>
          <a:sy n="58" d="100"/>
        </p:scale>
        <p:origin x="44" y="5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52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94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6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فرحي أراك ربي تفرح معي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فَرَحِي أرَاكَ سَيِّدِي تَفرَحُ مَعِي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قلبــــي وُجُودُكَ هوَ سَعَادَتــــــــي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كُلُّ تَرنِيمَتـــــي وَحَيَاتــــي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نَشوَتـــــي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كُلُّ تَسبيحَتــــي وَآمَالـــي لِحَبيبــــــي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tafraho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wojodoka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saadati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tarneemati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nashwati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tasbeehati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aamali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see You Master rejoice for my joy and Your presence in my heart is my joy. All my life, joy and praises are for my Beloved.</a:t>
            </a:r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</a:t>
            </a:r>
            <a:r>
              <a:rPr lang="ar-EG" sz="28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إلَهـــي نَبعُ أفرَاحِـــــي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لَكَ أشوَاقي يا حَبيبي يَسوع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تَرنِيمي شَوْقِي تَسبيحِي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لَكَ ألحَاني يا حَبيبي يَسـوع</a:t>
            </a: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anta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nabao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afrahi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ashwaqi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anta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tarneemi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shawqi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tasbeehi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alhani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are my God, the source of my joy, I long for You, Beloved Jesus. You are my praises and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songs, I offer you all my tunes.</a:t>
            </a:r>
            <a:endParaRPr lang="ar-EG" sz="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31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حُزنِي أرَاكَ تَمسَحُ لي أدمُعِــي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قلبــــي وُجُودُكَ هوَ سَعَادَتـــــــــي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كُلُّ تَرنِيمَتـــــي وَحَيَاتــــي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نَشوَتـــــي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كُلُّ تَسبيحَتــــي وَآمَالـــي لِحَبيبــــــي</a:t>
            </a:r>
          </a:p>
          <a:p>
            <a:pPr rtl="1"/>
            <a:b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hozni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araka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tamsaho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admoai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wojodoka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taaziati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tarneemati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nashwati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tasbeehati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aamali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wipe my tears during my sorrows, Your presence in my heart is my comfort. All my life,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joy and praises are for my Beloved.</a:t>
            </a:r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6324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</a:t>
            </a:r>
            <a:r>
              <a:rPr lang="ar-EG" sz="28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إلَهـــي نَبعُ أفرَاحِـــــي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لَكَ أشوَاقي يا حَبيبي يَسوع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أنتَ تَرنِيمي شَوْقِي تَسبيحِي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لَكَ ألحَاني يا حَبيبي يَسـوع</a:t>
            </a: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anta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nabao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afrahi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ashwaqi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anta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tarneemi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shawqi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tasbeehi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alhani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ya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are my God, the source of my joy, I long for You, Beloved Jesus. You are my praises and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songs, I offer you all my tunes.</a:t>
            </a:r>
            <a:endParaRPr lang="ar-EG" sz="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621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5424</TotalTime>
  <Words>332</Words>
  <Application>Microsoft Office PowerPoint</Application>
  <PresentationFormat>عرض على الشاشة (4:3)</PresentationFormat>
  <Paragraphs>17</Paragraphs>
  <Slides>6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541</cp:revision>
  <dcterms:created xsi:type="dcterms:W3CDTF">2021-12-07T14:30:00Z</dcterms:created>
  <dcterms:modified xsi:type="dcterms:W3CDTF">2025-01-28T12:15:56Z</dcterms:modified>
</cp:coreProperties>
</file>