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23" r:id="rId4"/>
    <p:sldId id="330" r:id="rId5"/>
    <p:sldId id="327" r:id="rId6"/>
    <p:sldId id="331" r:id="rId7"/>
    <p:sldId id="329" r:id="rId8"/>
    <p:sldId id="33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5"/>
            <p14:sldId id="323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45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7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8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سِترِهِ يا نفسي دَومَاً اسكُني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سِترِهِ يا نفســـي دَوْمَاً اِسكُني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ظِلِّهِ يا نفســـي دَوْمَاً اِحتَمي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(هَيَّا اِشكُري هَيَّا اِفرَحي وَرَدِّدْي)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هَللويَا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آمين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فَمَجِّدُوا الرَّبَّ بتَرنيمٍ جَديدْ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وَقدِّمُوا لاسمِهِ أحلَـــــى نَشيدْ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لَدَى مُضَايقــــــي يُرَتِّبُ الإلَه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(مَوَائِدَاً لِكُلِّ شَعْبِ أتقيَـــــــاه)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سِترِهِ يا نفســـي دَوْمَاً اِسكُني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ظِلِّهِ يا نفســـي دَوْمَاً اِحتَمي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(هَيَّا اِشكُري هَيَّا اِفرَحي وَرَدِّدْي)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هَللويَا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آمين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514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حَمأةٍ أخرَجَني رَبِّي الرَّحيمْ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مُثَبِّتاً خُطـــــايَ في صَخرٍ عَظيمْ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لأُخبِرَنَّ عَن عَجَائِبِ السَّمَـــــــاءْ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(فَتَحْتَ أُذُنَيَّ صَبَاحَــــــاً وَمَسَاءْ)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lang="ar-EG" sz="1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05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سِترِهِ يا نفســـي دَوْمَاً اِسكُني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ظِلِّهِ يا نفســـي دَوْمَاً اِحتَمي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(هَيَّا اِشكُري هَيَّا اِفرَحي وَرَدِّدْي)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هَللويَا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آمين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596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أفضَالُكَ قلبي بها قد اِمتَلا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 أُخفِهَـــا يا سَيِّدي عَن المَلا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بالصَّوْتِ هَيَّـــــــا نَشدُو كُلُّنا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(فقد طَمَتْ مَرَاحِمُ إلَهِنــــــا)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>
              <a:lnSpc>
                <a:spcPct val="150000"/>
              </a:lnSpc>
            </a:pPr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3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سِترِهِ يا نفســـي دَوْمَاً اِسكُني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ظِلِّهِ يا نفســـي دَوْمَاً اِحتَمي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(هَيَّا اِشكُري هَيَّا اِفرَحي وَرَدِّدْي)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هَللويَا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آمين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181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5418</TotalTime>
  <Words>219</Words>
  <Application>Microsoft Office PowerPoint</Application>
  <PresentationFormat>عرض على الشاشة (4:3)</PresentationFormat>
  <Paragraphs>24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543</cp:revision>
  <dcterms:created xsi:type="dcterms:W3CDTF">2021-12-07T14:30:00Z</dcterms:created>
  <dcterms:modified xsi:type="dcterms:W3CDTF">2025-01-28T11:33:49Z</dcterms:modified>
</cp:coreProperties>
</file>