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30" r:id="rId6"/>
    <p:sldId id="327" r:id="rId7"/>
    <p:sldId id="331" r:id="rId8"/>
    <p:sldId id="329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43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45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30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82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جَالَ يَصنَعُ خَيْرَا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قد جَالَ يَصنَعُ خَيْرَا  وَجَوْهَرَ الخَيْرِ كَانَ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(مَضَى يُحَرِّرُ أســرَى   مُقَيَّدِينَ زَمَــانَـــا)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yaSnaao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khayra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jawhara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alkhayri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kana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yoharrero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moqayyadeena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en-US" sz="2800" b="1" dirty="0"/>
              <a:t>He wandered doing good and He was the Goodness.</a:t>
            </a:r>
          </a:p>
          <a:p>
            <a:pPr rtl="1"/>
            <a:r>
              <a:rPr lang="en-US" sz="2800" b="1" dirty="0"/>
              <a:t> He freed many prisoners who were tied for ages.</a:t>
            </a:r>
            <a:r>
              <a:rPr lang="ar-EG" sz="2800" b="1" dirty="0"/>
              <a:t> </a:t>
            </a:r>
          </a:p>
          <a:p>
            <a:pPr rtl="1"/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bayna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eljomoai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alelahi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yosheaao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ettejahi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walks among the crowd led by the Spirit of God. 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Almighty reveals His glory in Him in all directions.</a:t>
            </a: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بِالحُبِّ يَلمِسُ جِسْمَا   وَيَسحَبُ الدَّاءَ مِنْهُ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(يُزيلُ حُزنَاً وَهَمَّـــــا   وَيَرفَعُ العِبءَ عَنْهُ)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yalmeso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yashabo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elddaa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menho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yozilo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hoznan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yarfaao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alaebaa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touches a body and takes away its sickness.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removes sadness and hardships.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45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bayna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eljomoai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alelahi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yosheaao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ettejahi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walks among the crowd led by the Spirit of God. 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Almighty reveals His glory in Him in all directions.</a:t>
            </a: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88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كَلامُهُ كَانَ نُورَا   كَذا السُّلوكُ مُضيءُ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(فالصِّدقُ بَانَ وَفِيرَا   وَالقَولُ مِنهُ جَريءُ)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kalamoho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kana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katha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assoloko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moDeeao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faSSedqo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wafeera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qawlo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jareeao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lang="ar-EG" sz="105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His word and His work was light.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was true and bald.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86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bayna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eljomoai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alelahi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yosheaao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ettejahi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walks among the crowd led by the Spirit of God. 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Almighty reveals His glory in Him in all directions.</a:t>
            </a: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13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أذَاعَ أجمَلَ بُشرَى   عَن قَلبِ آبٍ مُحِبِّ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(رَأى المَسَاكينُ بِشرَا   حَنُّوا لِدِفءٍ وَقُربِ)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ajmala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boshra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aaben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mohebbi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almasakeeno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beshra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defaen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qorbi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lang="en-US" sz="36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declared the best news about a loving Father.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All the poor saw joy and expected acceptance.</a:t>
            </a: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419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bayna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eljomoai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alelahi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yosheaao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ettejahi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walks among the crowd led by the Spirit of God. 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Almighty reveals His glory in Him in all directions.</a:t>
            </a: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4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5483</TotalTime>
  <Words>487</Words>
  <Application>Microsoft Office PowerPoint</Application>
  <PresentationFormat>عرض على الشاشة (4:3)</PresentationFormat>
  <Paragraphs>64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551</cp:revision>
  <dcterms:created xsi:type="dcterms:W3CDTF">2021-12-07T14:30:00Z</dcterms:created>
  <dcterms:modified xsi:type="dcterms:W3CDTF">2025-01-23T10:36:12Z</dcterms:modified>
</cp:coreProperties>
</file>