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8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هيا أفرحوا يا شعب الرب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(هيا افرحوا يا شعب الرب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اهتفوا له بفرح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أنشدوا له بحمد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فالرب عالٍ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عالٍ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عالٍ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للأبد) 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(هيا أعلنوا يا شعب الرب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سلطان الجالس على العرش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اهتفوا هتاف النصر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فالرب عالٍ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عالٍ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عالٍ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للأبد) 2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3791</TotalTime>
  <Words>51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2024-12-03T10:48:37Z</dcterms:modified>
</cp:coreProperties>
</file>