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7" r:id="rId3"/>
    <p:sldId id="303" r:id="rId4"/>
    <p:sldId id="308" r:id="rId5"/>
    <p:sldId id="30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03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2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هوذا العذراء تحبل و تلد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هوذا العذراء تحبل و تلد 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سيدة الأكوان و ملك الملوك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عمانوئيل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الله معانـــــــــــا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الكلمة صار جسدا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وحل بيننا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ورأينا مجده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 كما لوحيد من الآب 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981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مملوءاً نعمةً وحقا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هوذا العذراء تحبل و تلد 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سيدة الأكوان و ملك الملوك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عمانوئيل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الله معانـــــــــــا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79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55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2024-12-03T10:50:31Z</dcterms:modified>
</cp:coreProperties>
</file>