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07" r:id="rId3"/>
    <p:sldId id="303" r:id="rId4"/>
    <p:sldId id="308" r:id="rId5"/>
    <p:sldId id="309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7"/>
            <p14:sldId id="303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62" d="100"/>
          <a:sy n="62" d="100"/>
        </p:scale>
        <p:origin x="28" y="3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هوذا العذراء تحبل و تلد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هوذا العذراء تحبل و تلد </a:t>
            </a:r>
            <a:b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سيدة الأكوان و ملك الملوك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عمانوئيل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الله معانـــــــــــا</a:t>
            </a:r>
          </a:p>
          <a:p>
            <a:pPr algn="ctr" rtl="1">
              <a:lnSpc>
                <a:spcPct val="150000"/>
              </a:lnSpc>
            </a:pP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1602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 الكلمة صار جسدا </a:t>
            </a:r>
            <a:b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وحل بيننا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ورأينا مجده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مجدا كما لوحيد من الآب </a:t>
            </a:r>
          </a:p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981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مملوءاً نعمةً وحقا</a:t>
            </a:r>
            <a:endParaRPr lang="ar-EG" sz="9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5737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هوذا العذراء تحبل و تلد </a:t>
            </a:r>
            <a:b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</a:b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سيدة الأكوان و ملك الملوك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يسوع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عمانوئيل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الله معانـــــــــــا</a:t>
            </a:r>
          </a:p>
          <a:p>
            <a:pPr algn="ctr" rtl="1">
              <a:lnSpc>
                <a:spcPct val="150000"/>
              </a:lnSpc>
            </a:pP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8790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3745</TotalTime>
  <Words>55</Words>
  <Application>Microsoft Office PowerPoint</Application>
  <PresentationFormat>عرض على الشاشة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302</cp:revision>
  <dcterms:created xsi:type="dcterms:W3CDTF">2021-12-07T14:30:00Z</dcterms:created>
  <dcterms:modified xsi:type="dcterms:W3CDTF">2024-12-03T10:50:31Z</dcterms:modified>
</cp:coreProperties>
</file>