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03" r:id="rId3"/>
    <p:sldId id="304" r:id="rId4"/>
    <p:sldId id="305" r:id="rId5"/>
    <p:sldId id="30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62" d="100"/>
          <a:sy n="62" d="100"/>
        </p:scale>
        <p:origin x="48" y="1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هو يأمر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يأمر فتهدأ البحار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يلهم فتكتب الأشعار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يبدل الظلام بالأنوار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يرشد في حيرة الأخطار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يسمع لطلبة الأطفال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يوجد لخاطئ أو بار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يغفر الآثام للأشرار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يسوعنا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الغفار</a:t>
            </a:r>
          </a:p>
        </p:txBody>
      </p:sp>
    </p:spTree>
    <p:extLst>
      <p:ext uri="{BB962C8B-B14F-4D97-AF65-F5344CB8AC3E}">
        <p14:creationId xmlns:p14="http://schemas.microsoft.com/office/powerpoint/2010/main" val="460937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أخلى نفسه وصار إنسان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صلب فنلنا ذا الغفران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يلمس فتبرأ الأجساد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يأمر فيحيا من قد مات</a:t>
            </a:r>
          </a:p>
        </p:txBody>
      </p:sp>
    </p:spTree>
    <p:extLst>
      <p:ext uri="{BB962C8B-B14F-4D97-AF65-F5344CB8AC3E}">
        <p14:creationId xmlns:p14="http://schemas.microsoft.com/office/powerpoint/2010/main" val="2237293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يفتح العيون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للعميان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يوجد فتهرب الأحزان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يضمن الأمان للإنسان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يسوعنا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الحنان</a:t>
            </a:r>
          </a:p>
        </p:txBody>
      </p:sp>
    </p:spTree>
    <p:extLst>
      <p:ext uri="{BB962C8B-B14F-4D97-AF65-F5344CB8AC3E}">
        <p14:creationId xmlns:p14="http://schemas.microsoft.com/office/powerpoint/2010/main" val="1603604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3744</TotalTime>
  <Words>75</Words>
  <Application>Microsoft Office PowerPoint</Application>
  <PresentationFormat>عرض على الشاشة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303</cp:revision>
  <dcterms:created xsi:type="dcterms:W3CDTF">2021-12-07T14:30:00Z</dcterms:created>
  <dcterms:modified xsi:type="dcterms:W3CDTF">2024-12-03T10:51:12Z</dcterms:modified>
</cp:coreProperties>
</file>