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89" r:id="rId3"/>
    <p:sldId id="277" r:id="rId4"/>
    <p:sldId id="490" r:id="rId5"/>
    <p:sldId id="497" r:id="rId6"/>
    <p:sldId id="492" r:id="rId7"/>
    <p:sldId id="498" r:id="rId8"/>
    <p:sldId id="494" r:id="rId9"/>
    <p:sldId id="499" r:id="rId10"/>
    <p:sldId id="496" r:id="rId11"/>
    <p:sldId id="500" r:id="rId12"/>
    <p:sldId id="4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1" d="100"/>
          <a:sy n="61" d="100"/>
        </p:scale>
        <p:origin x="52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11289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تـرنيـمـة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هو وحده حبيبي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 حبيبي شبيه بالظبي حبيبي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سيأتي قريباً على الجبال</a:t>
            </a:r>
            <a:br>
              <a:rPr lang="ar-EG" sz="6000" b="1" dirty="0"/>
            </a:br>
            <a:r>
              <a:rPr lang="ar-EG" sz="6000" b="1" dirty="0"/>
              <a:t>سيأتي بقوة لاهوته ومجده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ظافر وقافز على التلال</a:t>
            </a:r>
            <a:endParaRPr lang="ar-SA" sz="6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684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هو وحده حبيبي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غافر جميع زلاتي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به أحيا وأتحرك وأوجد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هو سر حياتي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SA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589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16567"/>
            <a:ext cx="9144000" cy="684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حبيبي فتى مثل أرز لبنان</a:t>
            </a:r>
            <a:br>
              <a:rPr lang="ar-EG" sz="6000" b="1" dirty="0"/>
            </a:br>
            <a:r>
              <a:rPr lang="ar-EG" sz="6000" b="1" dirty="0"/>
              <a:t>حبيبي ساقاهُ عمودا رخام</a:t>
            </a:r>
            <a:br>
              <a:rPr lang="ar-EG" sz="6000" b="1" dirty="0"/>
            </a:br>
            <a:r>
              <a:rPr lang="ar-EG" sz="6000" b="1" dirty="0"/>
              <a:t>بديع الجمال وحلو اللسان</a:t>
            </a:r>
            <a:br>
              <a:rPr lang="ar-EG" sz="6000" b="1" dirty="0"/>
            </a:br>
            <a:r>
              <a:rPr lang="ar-EG" sz="6000" b="1" dirty="0"/>
              <a:t>وحلقه </a:t>
            </a:r>
            <a:r>
              <a:rPr lang="ar-EG" sz="6000" b="1" dirty="0" err="1"/>
              <a:t>حلاوه</a:t>
            </a:r>
            <a:r>
              <a:rPr lang="ar-EG" sz="6000" b="1" dirty="0"/>
              <a:t> وكله حنان</a:t>
            </a:r>
            <a:br>
              <a:rPr lang="ar-EG" sz="6000" b="1" dirty="0"/>
            </a:br>
            <a:endParaRPr lang="ar-SA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684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هو وحده حبيبي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غافر جميع زلاتي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به أحيا وأتحرك وأوجد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هو سر حياتي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SA" sz="6000" b="1" dirty="0">
              <a:solidFill>
                <a:srgbClr val="0033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061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وديع لطيف كريم جميل جليل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وأبرع جمال من بني البشر</a:t>
            </a:r>
            <a:br>
              <a:rPr lang="ar-EG" sz="6000" b="1" dirty="0"/>
            </a:br>
            <a:r>
              <a:rPr lang="ar-EG" sz="6000" b="1" dirty="0"/>
              <a:t>طبيب يداوي ويشفي العليل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ينجي دواماً في ساعة الخطر</a:t>
            </a:r>
            <a:endParaRPr lang="ar-SA" sz="6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684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هو وحده حبيبي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غافر جميع زلاتي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به أحيا وأتحرك وأوجد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هو سر حياتي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SA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060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62039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وأبيض واحمر جماله عجيب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وظاهر في جسمه جروح الصليب</a:t>
            </a:r>
            <a:br>
              <a:rPr lang="ar-EG" sz="6000" b="1" dirty="0"/>
            </a:br>
            <a:r>
              <a:rPr lang="ar-EG" sz="6000" b="1" dirty="0"/>
              <a:t>مخلص وفادي وراعي أمين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حبيب لا يوجد مثله حبيب</a:t>
            </a:r>
            <a:endParaRPr lang="ar-SA" sz="6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684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هو وحده حبيبي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غافر جميع زلاتي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به أحيا وأتحرك وأوجد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هو سر حياتي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SA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673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299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وكالتفاح بين شجر الوعر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كذلك حبيبي بين البنين</a:t>
            </a:r>
            <a:br>
              <a:rPr lang="ar-EG" sz="6000" b="1" dirty="0"/>
            </a:br>
            <a:r>
              <a:rPr lang="ar-EG" sz="6000" b="1" dirty="0"/>
              <a:t>وتحت ظله اشتهيت الجلوس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مريح </a:t>
            </a:r>
            <a:r>
              <a:rPr lang="ar-EG" sz="6000" b="1" dirty="0" err="1"/>
              <a:t>التعابى</a:t>
            </a:r>
            <a:r>
              <a:rPr lang="ar-EG" sz="6000" b="1" dirty="0"/>
              <a:t> معزي النفوس</a:t>
            </a:r>
            <a:endParaRPr lang="ar-SA" sz="6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684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هو وحده حبيبي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غافر جميع زلاتي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به أحيا وأتحرك وأوجد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هو سر حياتي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SA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799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</TotalTime>
  <Words>185</Words>
  <Application>Microsoft Office PowerPoint</Application>
  <PresentationFormat>عرض على الشاشة (4:3)</PresentationFormat>
  <Paragraphs>20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356</cp:revision>
  <dcterms:created xsi:type="dcterms:W3CDTF">2021-12-07T14:30:00Z</dcterms:created>
  <dcterms:modified xsi:type="dcterms:W3CDTF">2024-12-03T10:54:33Z</dcterms:modified>
</cp:coreProperties>
</file>