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8" r:id="rId4"/>
    <p:sldId id="307" r:id="rId5"/>
    <p:sldId id="309" r:id="rId6"/>
    <p:sldId id="31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307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فيه في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الدنيا اية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هُوَّ فِيه فِي الدُّنْيَا إِيه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يِسْتَاهِلْ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انِّي أَخَافْ عَلِيه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غِيرْ انِّي افَرَّحْ قَلْبْ سِيدِي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وَاشُوفْ رِضَاهْ عَنِّي فِي عِينِيه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وَاعِيشْ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عَشَانُه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وَادِّيهْ مَكَانُه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وِتزِيدْ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غَلاوْتُهوَاشْتَاقْ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إِلِيه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يَا رَبِّي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خَلِّينِي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أَعِيشْ لَكْ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أَعِيشْ لَكْ اِنْتَ يَا إِلَهِي وَحْدَكْ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 كُلّ يُومْ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لأ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كُلّ سَاعَه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وكُلّ لَحْظَه أَمَجِّدَكْ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قَدّ إِيه مِ الْعُمْرْ فَاتْ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قَلِيلْ فِرِحْتْ وكتِيرْ آهَاتْ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عَشَانْ حَاوِلْتْ أَعِيشْ لِنَفْسِي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آثَامِي كُنْت ابَاتْ</a:t>
            </a:r>
          </a:p>
        </p:txBody>
      </p:sp>
    </p:spTree>
    <p:extLst>
      <p:ext uri="{BB962C8B-B14F-4D97-AF65-F5344CB8AC3E}">
        <p14:creationId xmlns:p14="http://schemas.microsoft.com/office/powerpoint/2010/main" val="397386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لَكِنْ طُمُوحِي زَوِّدْ جُرُوحِي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وِرجِعْتْ اقُولْ بَعْد السُّكَاتْ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25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</TotalTime>
  <Words>80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2024-12-03T10:57:36Z</dcterms:modified>
</cp:coreProperties>
</file>