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7" r:id="rId4"/>
    <p:sldId id="308" r:id="rId5"/>
    <p:sldId id="313" r:id="rId6"/>
    <p:sldId id="310" r:id="rId7"/>
    <p:sldId id="314" r:id="rId8"/>
    <p:sldId id="312" r:id="rId9"/>
    <p:sldId id="31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7"/>
            <p14:sldId id="308"/>
            <p14:sldId id="313"/>
            <p14:sldId id="310"/>
            <p14:sldId id="314"/>
            <p14:sldId id="312"/>
            <p14:sldId id="3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1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هو ضامني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عابرين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دايسين</a:t>
            </a:r>
            <a:r>
              <a:rPr lang="ar-EG" sz="6000" b="1" dirty="0">
                <a:solidFill>
                  <a:srgbClr val="000000"/>
                </a:solidFill>
                <a:latin typeface="Helvetica Neue"/>
                <a:cs typeface="+mn-cs"/>
              </a:rPr>
              <a:t>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الصعوبات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أفراحنا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بتعلن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نصر أكيد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ووعود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مليانة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بحريات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سلطان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بيخلي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القلب سعيد</a:t>
            </a: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ضامني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بيطمني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قريب مني حبيبي يسوع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جه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وندالي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وغيَّر حالي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ويا الغالي حبيبي يسوع</a:t>
            </a:r>
          </a:p>
        </p:txBody>
      </p:sp>
    </p:spTree>
    <p:extLst>
      <p:ext uri="{BB962C8B-B14F-4D97-AF65-F5344CB8AC3E}">
        <p14:creationId xmlns:p14="http://schemas.microsoft.com/office/powerpoint/2010/main" val="183160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عابرين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شايلين</a:t>
            </a:r>
            <a:r>
              <a:rPr lang="ar-EG" sz="6000" b="1" dirty="0">
                <a:solidFill>
                  <a:srgbClr val="000000"/>
                </a:solidFill>
                <a:latin typeface="Helvetica Neue"/>
                <a:cs typeface="+mn-cs"/>
              </a:rPr>
              <a:t>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القلب هتاف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 رايات مرفوعة لرب عظيم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وقلوب فرحانة وما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بتخاف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بتمجد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غافر قلب أثيم</a:t>
            </a:r>
          </a:p>
        </p:txBody>
      </p:sp>
    </p:spTree>
    <p:extLst>
      <p:ext uri="{BB962C8B-B14F-4D97-AF65-F5344CB8AC3E}">
        <p14:creationId xmlns:p14="http://schemas.microsoft.com/office/powerpoint/2010/main" val="2660384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ضامني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بيطمني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قريب مني حبيبي يسوع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جه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وندالي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وغيَّر حالي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ويا الغالي حبيبي يسوع</a:t>
            </a:r>
          </a:p>
        </p:txBody>
      </p:sp>
    </p:spTree>
    <p:extLst>
      <p:ext uri="{BB962C8B-B14F-4D97-AF65-F5344CB8AC3E}">
        <p14:creationId xmlns:p14="http://schemas.microsoft.com/office/powerpoint/2010/main" val="1738792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عابرين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عايشين</a:t>
            </a:r>
            <a:r>
              <a:rPr lang="ar-EG" sz="6000" b="1" dirty="0">
                <a:solidFill>
                  <a:srgbClr val="000000"/>
                </a:solidFill>
                <a:latin typeface="Helvetica Neue"/>
                <a:cs typeface="+mn-cs"/>
              </a:rPr>
              <a:t>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أحرار وياك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خطاوينا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بتشهد ليك بإيمان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بقلوب تشتاق تتمنى لقاك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عابرين ومعاك لينا السلطان</a:t>
            </a:r>
          </a:p>
        </p:txBody>
      </p:sp>
    </p:spTree>
    <p:extLst>
      <p:ext uri="{BB962C8B-B14F-4D97-AF65-F5344CB8AC3E}">
        <p14:creationId xmlns:p14="http://schemas.microsoft.com/office/powerpoint/2010/main" val="3946701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ضامني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بيطمني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قريب مني حبيبي يسوع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جه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وندالي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وغيَّر حالي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ويا الغالي حبيبي يسوع</a:t>
            </a:r>
          </a:p>
        </p:txBody>
      </p:sp>
    </p:spTree>
    <p:extLst>
      <p:ext uri="{BB962C8B-B14F-4D97-AF65-F5344CB8AC3E}">
        <p14:creationId xmlns:p14="http://schemas.microsoft.com/office/powerpoint/2010/main" val="3091455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عابرين تاركين ليك أتعابنا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أحمالنا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بإيدك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هتشيلها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ترفعنا من بين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ضعفاتنا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نصرتنا وياك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ضامنينها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0668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ضامني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بيطمني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قريب مني حبيبي يسوع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جه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وندالي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وغيَّر حالي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ويا الغالي حبيبي يسوع</a:t>
            </a:r>
          </a:p>
        </p:txBody>
      </p:sp>
    </p:spTree>
    <p:extLst>
      <p:ext uri="{BB962C8B-B14F-4D97-AF65-F5344CB8AC3E}">
        <p14:creationId xmlns:p14="http://schemas.microsoft.com/office/powerpoint/2010/main" val="126582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3745</TotalTime>
  <Words>138</Words>
  <Application>Microsoft Office PowerPoint</Application>
  <PresentationFormat>عرض على الشاشة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302</cp:revision>
  <dcterms:created xsi:type="dcterms:W3CDTF">2021-12-07T14:30:00Z</dcterms:created>
  <dcterms:modified xsi:type="dcterms:W3CDTF">2024-12-03T10:58:49Z</dcterms:modified>
</cp:coreProperties>
</file>