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7" r:id="rId4"/>
    <p:sldId id="308" r:id="rId5"/>
    <p:sldId id="313" r:id="rId6"/>
    <p:sldId id="310" r:id="rId7"/>
    <p:sldId id="314" r:id="rId8"/>
    <p:sldId id="312" r:id="rId9"/>
    <p:sldId id="31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13"/>
            <p14:sldId id="310"/>
            <p14:sldId id="314"/>
            <p14:sldId id="312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ضامني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عابرين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دايسين</a:t>
            </a: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الصعوبات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أفراحنا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بتعلن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نصر أكيد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ووعود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مليانة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بحريات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سلطان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بيخلي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القلب سعيد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ضامني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قريب مني حبيبي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وندالي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وغيَّر حالي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الغالي حبيبي يسوع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عابرين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شايلين</a:t>
            </a: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القلب هتاف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رايات مرفوعة لرب عظيم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وقلوب فرحانة وما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بتخاف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بتمجد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غافر قلب أثيم</a:t>
            </a:r>
          </a:p>
        </p:txBody>
      </p:sp>
    </p:spTree>
    <p:extLst>
      <p:ext uri="{BB962C8B-B14F-4D97-AF65-F5344CB8AC3E}">
        <p14:creationId xmlns:p14="http://schemas.microsoft.com/office/powerpoint/2010/main" val="266038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ضامني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قريب مني حبيبي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وندالي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وغيَّر حالي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الغالي حبيبي يسوع</a:t>
            </a:r>
          </a:p>
        </p:txBody>
      </p:sp>
    </p:spTree>
    <p:extLst>
      <p:ext uri="{BB962C8B-B14F-4D97-AF65-F5344CB8AC3E}">
        <p14:creationId xmlns:p14="http://schemas.microsoft.com/office/powerpoint/2010/main" val="173879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عابرين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أحرار وياك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خطاوينا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بتشهد ليك بإيمان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بقلوب تشتاق تتمنى لقاك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عابرين ومعاك لينا السلطان</a:t>
            </a:r>
          </a:p>
        </p:txBody>
      </p:sp>
    </p:spTree>
    <p:extLst>
      <p:ext uri="{BB962C8B-B14F-4D97-AF65-F5344CB8AC3E}">
        <p14:creationId xmlns:p14="http://schemas.microsoft.com/office/powerpoint/2010/main" val="394670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ضامني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قريب مني حبيبي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وندالي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وغيَّر حالي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الغالي حبيبي يسوع</a:t>
            </a:r>
          </a:p>
        </p:txBody>
      </p:sp>
    </p:spTree>
    <p:extLst>
      <p:ext uri="{BB962C8B-B14F-4D97-AF65-F5344CB8AC3E}">
        <p14:creationId xmlns:p14="http://schemas.microsoft.com/office/powerpoint/2010/main" val="309145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عابرين تاركين ليك أتعابنا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أحمالنا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هتشيلها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ترفعنا من بين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ضعفاتنا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نصرتنا وياك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ضامنينها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66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ضامني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قريب مني حبيبي يسوع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جه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وندالي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وغيَّر حالي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 الغالي حبيبي يسوع</a:t>
            </a:r>
          </a:p>
        </p:txBody>
      </p:sp>
    </p:spTree>
    <p:extLst>
      <p:ext uri="{BB962C8B-B14F-4D97-AF65-F5344CB8AC3E}">
        <p14:creationId xmlns:p14="http://schemas.microsoft.com/office/powerpoint/2010/main" val="12658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138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2024-12-03T10:58:49Z</dcterms:modified>
</cp:coreProperties>
</file>