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8" r:id="rId5"/>
    <p:sldId id="309" r:id="rId6"/>
    <p:sldId id="310" r:id="rId7"/>
    <p:sldId id="3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 ده اللي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بيشجعني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ده اللي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بيشجعني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بخور في طريقي وأنا ماشي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صوتك وعدك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بيرجعني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يملاني قوة وخوفي يلاشي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ده اللي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حبك شيء مش عادي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قلبي وحير عقلي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أفضل أرنم بيه وأنادي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ده اللي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بيفرحني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على قلبك أنا غالي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حضنك دايماً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بتريحني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وتشيل عني كل أحمالي</a:t>
            </a:r>
          </a:p>
        </p:txBody>
      </p:sp>
    </p:spTree>
    <p:extLst>
      <p:ext uri="{BB962C8B-B14F-4D97-AF65-F5344CB8AC3E}">
        <p14:creationId xmlns:p14="http://schemas.microsoft.com/office/powerpoint/2010/main" val="422277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ده اللي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حبك شيء مش عادي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قلبي وحير عقلي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أفضل أرنم بيه وأنادي</a:t>
            </a:r>
          </a:p>
        </p:txBody>
      </p:sp>
    </p:spTree>
    <p:extLst>
      <p:ext uri="{BB962C8B-B14F-4D97-AF65-F5344CB8AC3E}">
        <p14:creationId xmlns:p14="http://schemas.microsoft.com/office/powerpoint/2010/main" val="355134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ده اللي أنا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هأشهد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إنه غفر لي كل خطية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وهأحكي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لكل الناس عن حبه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وإنه اداني حياة أبدية</a:t>
            </a:r>
          </a:p>
        </p:txBody>
      </p:sp>
    </p:spTree>
    <p:extLst>
      <p:ext uri="{BB962C8B-B14F-4D97-AF65-F5344CB8AC3E}">
        <p14:creationId xmlns:p14="http://schemas.microsoft.com/office/powerpoint/2010/main" val="406595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ده اللي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بيطمني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إن حبك شيء مش عادي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ملك قلبي وحير عقلي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أفضل أرنم بيه وأنادي</a:t>
            </a:r>
          </a:p>
        </p:txBody>
      </p:sp>
    </p:spTree>
    <p:extLst>
      <p:ext uri="{BB962C8B-B14F-4D97-AF65-F5344CB8AC3E}">
        <p14:creationId xmlns:p14="http://schemas.microsoft.com/office/powerpoint/2010/main" val="76593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3745</TotalTime>
  <Words>122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2024-12-03T11:00:16Z</dcterms:modified>
</cp:coreProperties>
</file>