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07" r:id="rId3"/>
    <p:sldId id="303" r:id="rId4"/>
    <p:sldId id="308" r:id="rId5"/>
    <p:sldId id="309" r:id="rId6"/>
    <p:sldId id="310" r:id="rId7"/>
    <p:sldId id="311" r:id="rId8"/>
    <p:sldId id="312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7"/>
            <p14:sldId id="303"/>
            <p14:sldId id="308"/>
            <p14:sldId id="309"/>
            <p14:sldId id="310"/>
            <p14:sldId id="311"/>
            <p14:sldId id="31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62" d="100"/>
          <a:sy n="62" d="100"/>
        </p:scale>
        <p:origin x="48" y="1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هو ده التسبيح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(هو ده التسبيح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اللي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بيلق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بالمسيح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ادو كرامه وعزه ومجد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للفادي الجريح)2</a:t>
            </a:r>
          </a:p>
        </p:txBody>
      </p:sp>
    </p:spTree>
    <p:extLst>
      <p:ext uri="{BB962C8B-B14F-4D97-AF65-F5344CB8AC3E}">
        <p14:creationId xmlns:p14="http://schemas.microsoft.com/office/powerpoint/2010/main" val="1831602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هانسبح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ونرنم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للفادي اللي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إتالم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بهتافنا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هانعظم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اللي وهبنا حياة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(هو ده التسبيح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اللي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بيلق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بالمسيح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ادو كرامه وعزه ومجد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للفادي الجريح)2</a:t>
            </a:r>
          </a:p>
        </p:txBody>
      </p:sp>
    </p:spTree>
    <p:extLst>
      <p:ext uri="{BB962C8B-B14F-4D97-AF65-F5344CB8AC3E}">
        <p14:creationId xmlns:p14="http://schemas.microsoft.com/office/powerpoint/2010/main" val="4054184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هانرتل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ونغني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ولاسمه ها نعلي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صوت تسبحنا يدوي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للرب الاله</a:t>
            </a:r>
          </a:p>
        </p:txBody>
      </p:sp>
    </p:spTree>
    <p:extLst>
      <p:ext uri="{BB962C8B-B14F-4D97-AF65-F5344CB8AC3E}">
        <p14:creationId xmlns:p14="http://schemas.microsoft.com/office/powerpoint/2010/main" val="2440147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(هو ده التسبيح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اللي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بيلق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بالمسيح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ادو كرامه وعزه ومجد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للفادي الجريح)2</a:t>
            </a:r>
          </a:p>
        </p:txBody>
      </p:sp>
    </p:spTree>
    <p:extLst>
      <p:ext uri="{BB962C8B-B14F-4D97-AF65-F5344CB8AC3E}">
        <p14:creationId xmlns:p14="http://schemas.microsoft.com/office/powerpoint/2010/main" val="3257997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هانمجد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ونهلل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مهما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الغربه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تطول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واثقين فيه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هيكلل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تعبنا في سماه</a:t>
            </a:r>
          </a:p>
        </p:txBody>
      </p:sp>
    </p:spTree>
    <p:extLst>
      <p:ext uri="{BB962C8B-B14F-4D97-AF65-F5344CB8AC3E}">
        <p14:creationId xmlns:p14="http://schemas.microsoft.com/office/powerpoint/2010/main" val="2793090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(هو ده التسبيح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اللي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بيلق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بالمسيح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ادو كرامه وعزه ومجد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للفادي الجريح)2</a:t>
            </a:r>
          </a:p>
        </p:txBody>
      </p:sp>
    </p:spTree>
    <p:extLst>
      <p:ext uri="{BB962C8B-B14F-4D97-AF65-F5344CB8AC3E}">
        <p14:creationId xmlns:p14="http://schemas.microsoft.com/office/powerpoint/2010/main" val="573833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3754</TotalTime>
  <Words>106</Words>
  <Application>Microsoft Office PowerPoint</Application>
  <PresentationFormat>عرض على الشاشة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303</cp:revision>
  <dcterms:created xsi:type="dcterms:W3CDTF">2021-12-07T14:30:00Z</dcterms:created>
  <dcterms:modified xsi:type="dcterms:W3CDTF">2024-12-03T11:03:03Z</dcterms:modified>
</cp:coreProperties>
</file>